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444" r:id="rId3"/>
    <p:sldId id="367" r:id="rId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5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5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5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5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5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5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5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5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5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5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Ways to deploy Airflow on AWS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Ways to deploy Airflow on AWS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Deploy airflow on AWS EKS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Deploy airflow on AWS EC2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Use the managed airflow service </a:t>
            </a:r>
            <a:r>
              <a:rPr lang="en-GB" b="0" i="0">
                <a:solidFill>
                  <a:srgbClr val="24292F"/>
                </a:solidFill>
                <a:effectLst/>
                <a:latin typeface="-apple-system"/>
              </a:rPr>
              <a:t>on AWS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08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69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Bernard MT Condensed</vt:lpstr>
      <vt:lpstr>Calibri</vt:lpstr>
      <vt:lpstr>Office Theme</vt:lpstr>
      <vt:lpstr>Ways to deploy Airflow on AWS</vt:lpstr>
      <vt:lpstr>Ways to deploy Airflow on AWS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278</cp:revision>
  <cp:lastPrinted>2020-02-27T09:52:21Z</cp:lastPrinted>
  <dcterms:modified xsi:type="dcterms:W3CDTF">2021-11-05T11:00:16Z</dcterms:modified>
</cp:coreProperties>
</file>