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445" r:id="rId3"/>
    <p:sldId id="446" r:id="rId4"/>
    <p:sldId id="447" r:id="rId5"/>
    <p:sldId id="448" r:id="rId6"/>
    <p:sldId id="367" r:id="rId7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yahoo.com/chart/EURUSD%3D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Apache Airflow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5FCB-53D0-4183-A0B4-662BB76B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Forex Data?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BEFD-F2A7-449E-AF13-1B51D3CB1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https://finance.yahoo.com/chart/EURUSD%3DX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27592-6589-437D-9A95-0B3DAF9F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70" y="1217325"/>
            <a:ext cx="9235312" cy="52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EA16-AFAE-4C35-85FE-806931A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Forex Data pipeline flowchart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BF1FB-3260-4711-8503-53148C80E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CC4BA-0B7D-4897-B8BC-B976FF47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814387"/>
            <a:ext cx="83153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F368-9573-4B29-B86F-E314F4D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128B-A669-4D34-987D-C473FA3B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B1F05-8D6D-4BFC-A6B7-631737BC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64" y="624665"/>
            <a:ext cx="9899072" cy="57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8EB0-4359-44F9-A78A-3F683157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DAG?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BCA00-814A-4972-9AB3-3AEDE39E1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FCDAD9-C941-4A77-BE8F-41CB71BC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913" y="1402773"/>
            <a:ext cx="9222176" cy="40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69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Bernard MT Condensed</vt:lpstr>
      <vt:lpstr>Calibri</vt:lpstr>
      <vt:lpstr>Office Theme</vt:lpstr>
      <vt:lpstr>Apache Airflow</vt:lpstr>
      <vt:lpstr>What is Forex Data?</vt:lpstr>
      <vt:lpstr>Forex Data pipeline flowchart</vt:lpstr>
      <vt:lpstr>Architecture</vt:lpstr>
      <vt:lpstr>What is DAG?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282</cp:revision>
  <cp:lastPrinted>2020-02-27T09:52:21Z</cp:lastPrinted>
  <dcterms:modified xsi:type="dcterms:W3CDTF">2021-11-08T05:37:32Z</dcterms:modified>
</cp:coreProperties>
</file>