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57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7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67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66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995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08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2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62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8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8254-5163-483B-B635-77BA3D2FD5F8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DF5C4-C043-4103-95E2-DEB6EC4DB7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32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KPrototype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21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– Real-World Data is Mixed and </a:t>
            </a:r>
            <a:r>
              <a:rPr lang="en-US" dirty="0" smtClean="0"/>
              <a:t>Why Not K-Means or K-Modes Alone?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205593"/>
            <a:ext cx="96905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real datasets contain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numerical and categorical features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data: Age (numeric), Gender (categorical), Income (numeric), Region (categorical)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data: Price (numeric), Category (categorical), Ratings (numeric)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929290"/>
              </p:ext>
            </p:extLst>
          </p:nvPr>
        </p:nvGraphicFramePr>
        <p:xfrm>
          <a:off x="838200" y="3882333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7848895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81927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67921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25380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Algorithm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Numeric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Mixed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538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K-Means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82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K-Modes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6360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K-Prototypes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57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859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K-Prototypes?</a:t>
            </a:r>
            <a:endParaRPr lang="en-IN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65848"/>
            <a:ext cx="926728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extension of K-Means and K-Modes.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Euclidean distance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numerical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Dissimilarity measure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(matching dissimilarity) for categorical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weighting factor (γ)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balance the influence of categorical and numerical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The Distance Formula: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54352"/>
            <a:ext cx="5915851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K-Prototypes – Workflow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76056" y="1690688"/>
            <a:ext cx="978389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dirty="0"/>
              <a:t>Choose number of clusters </a:t>
            </a:r>
            <a:r>
              <a:rPr lang="en-IN" b="1" dirty="0" smtClean="0"/>
              <a:t>K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Initialize cluster prototypes randomly.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Assign each point to the nearest prototype using mixed distance.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Update prototypes: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Numerical → mean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Categorical → mode</a:t>
            </a:r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Repeat until convergence.</a:t>
            </a:r>
          </a:p>
        </p:txBody>
      </p:sp>
    </p:spTree>
    <p:extLst>
      <p:ext uri="{BB962C8B-B14F-4D97-AF65-F5344CB8AC3E}">
        <p14:creationId xmlns:p14="http://schemas.microsoft.com/office/powerpoint/2010/main" val="32982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Metrics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97312"/>
            <a:ext cx="50388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Silhouette Score (on encoded data)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Elbow Method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(total cost/dissimilarity vs. 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Intra-cluster compactness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interpretability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725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Strengths and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Strengths:</a:t>
            </a:r>
            <a:endParaRPr lang="en-US" dirty="0" smtClean="0"/>
          </a:p>
          <a:p>
            <a:pPr lvl="1"/>
            <a:r>
              <a:rPr lang="en-US" dirty="0" smtClean="0"/>
              <a:t>Elegant for mixed data</a:t>
            </a:r>
          </a:p>
          <a:p>
            <a:pPr lvl="1"/>
            <a:r>
              <a:rPr lang="en-US" dirty="0" smtClean="0"/>
              <a:t>Simple to implement and understand</a:t>
            </a:r>
          </a:p>
          <a:p>
            <a:pPr lvl="1"/>
            <a:r>
              <a:rPr lang="en-US" dirty="0" smtClean="0"/>
              <a:t>Works well for customer/product clustering</a:t>
            </a:r>
          </a:p>
          <a:p>
            <a:r>
              <a:rPr lang="en-US" b="1" dirty="0" smtClean="0"/>
              <a:t>Limitations:</a:t>
            </a:r>
            <a:endParaRPr lang="en-US" dirty="0" smtClean="0"/>
          </a:p>
          <a:p>
            <a:pPr lvl="1"/>
            <a:r>
              <a:rPr lang="en-US" dirty="0" smtClean="0"/>
              <a:t>Sensitive to initialization</a:t>
            </a:r>
          </a:p>
          <a:p>
            <a:pPr lvl="1"/>
            <a:r>
              <a:rPr lang="en-US" dirty="0" smtClean="0"/>
              <a:t>Local minima</a:t>
            </a:r>
          </a:p>
          <a:p>
            <a:pPr lvl="1"/>
            <a:r>
              <a:rPr lang="en-US" dirty="0" smtClean="0"/>
              <a:t>Requires categorical columns to be clearly specified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91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232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KPrototype</vt:lpstr>
      <vt:lpstr>Motivation – Real-World Data is Mixed and Why Not K-Means or K-Modes Alone?</vt:lpstr>
      <vt:lpstr>What is K-Prototypes?</vt:lpstr>
      <vt:lpstr>K-Prototypes – Workflow</vt:lpstr>
      <vt:lpstr>Evaluation Metrics</vt:lpstr>
      <vt:lpstr>Strengths and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KPrototype</dc:title>
  <dc:creator>Admin</dc:creator>
  <cp:lastModifiedBy>Admin</cp:lastModifiedBy>
  <cp:revision>3</cp:revision>
  <dcterms:created xsi:type="dcterms:W3CDTF">2025-05-01T15:40:55Z</dcterms:created>
  <dcterms:modified xsi:type="dcterms:W3CDTF">2025-05-01T19:06:27Z</dcterms:modified>
</cp:coreProperties>
</file>