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0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6768-57D7-4B05-BDDB-0DFC47A7961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93C6-E406-4397-A451-A0BDF587C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7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Recommendation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Business Teams: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sum or concatenation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Machine Learning Applications: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Continuous Ranking: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percentile-based scoring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28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RFM analysis itself is not a machine learning (ML) technique</a:t>
            </a:r>
            <a:r>
              <a:rPr lang="en-US" dirty="0" smtClean="0"/>
              <a:t>—it is a </a:t>
            </a:r>
            <a:r>
              <a:rPr lang="en-US" b="1" dirty="0" smtClean="0"/>
              <a:t>rule-based segmentation approach</a:t>
            </a:r>
            <a:r>
              <a:rPr lang="en-US" dirty="0" smtClean="0"/>
              <a:t> used to score and categorize customers.</a:t>
            </a:r>
          </a:p>
          <a:p>
            <a:r>
              <a:rPr lang="en-US" dirty="0" smtClean="0"/>
              <a:t>It involves computing </a:t>
            </a:r>
            <a:r>
              <a:rPr lang="en-US" b="1" dirty="0" err="1" smtClean="0"/>
              <a:t>Recency</a:t>
            </a:r>
            <a:r>
              <a:rPr lang="en-US" b="1" dirty="0" smtClean="0"/>
              <a:t>, Frequency, and Monetary (RFM) scores</a:t>
            </a:r>
            <a:r>
              <a:rPr lang="en-US" dirty="0" smtClean="0"/>
              <a:t> based on historical transaction data, and then segmenting customers based on these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RFM Works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Scoring</a:t>
            </a:r>
            <a:r>
              <a:rPr lang="en-US" dirty="0" smtClean="0"/>
              <a:t>: Assign customers </a:t>
            </a:r>
            <a:r>
              <a:rPr lang="en-US" b="1" dirty="0" smtClean="0"/>
              <a:t>R, F, and M scores</a:t>
            </a:r>
            <a:r>
              <a:rPr lang="en-US" dirty="0" smtClean="0"/>
              <a:t> based on their transaction history.</a:t>
            </a:r>
          </a:p>
          <a:p>
            <a:r>
              <a:rPr lang="en-US" b="1" dirty="0" smtClean="0"/>
              <a:t>Segmentation</a:t>
            </a:r>
            <a:r>
              <a:rPr lang="en-US" dirty="0" smtClean="0"/>
              <a:t>: Combine the scores to classify customers into groups like: </a:t>
            </a:r>
          </a:p>
          <a:p>
            <a:pPr lvl="1"/>
            <a:r>
              <a:rPr lang="en-US" b="1" dirty="0" smtClean="0"/>
              <a:t>Best Customers</a:t>
            </a:r>
            <a:endParaRPr lang="en-US" dirty="0" smtClean="0"/>
          </a:p>
          <a:p>
            <a:pPr lvl="1"/>
            <a:r>
              <a:rPr lang="en-US" b="1" dirty="0" smtClean="0"/>
              <a:t>Loyal Customers</a:t>
            </a:r>
            <a:endParaRPr lang="en-US" dirty="0" smtClean="0"/>
          </a:p>
          <a:p>
            <a:pPr lvl="1"/>
            <a:r>
              <a:rPr lang="en-US" b="1" dirty="0" smtClean="0"/>
              <a:t>At-Risk Customers</a:t>
            </a:r>
            <a:endParaRPr lang="en-US" dirty="0" smtClean="0"/>
          </a:p>
          <a:p>
            <a:pPr lvl="1"/>
            <a:r>
              <a:rPr lang="en-US" b="1" dirty="0" smtClean="0"/>
              <a:t>Lost Customers</a:t>
            </a:r>
            <a:endParaRPr lang="en-US" dirty="0" smtClean="0"/>
          </a:p>
          <a:p>
            <a:r>
              <a:rPr lang="en-US" b="1" dirty="0" smtClean="0"/>
              <a:t>Business Decision Making</a:t>
            </a:r>
            <a:r>
              <a:rPr lang="en-US" dirty="0" smtClean="0"/>
              <a:t>: Use the segments for targeted marketing, retention strategies,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1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RFM Be Used in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Yes! While RFM itself is not ML, the </a:t>
            </a:r>
            <a:r>
              <a:rPr lang="en-US" b="1" dirty="0" smtClean="0"/>
              <a:t>RFM scores can be used as features</a:t>
            </a:r>
            <a:r>
              <a:rPr lang="en-US" dirty="0" smtClean="0"/>
              <a:t> in ML models. Some use cases include: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Example:</a:t>
            </a:r>
            <a:r>
              <a:rPr lang="en-US" dirty="0" smtClean="0"/>
              <a:t> Instead of just using RFM rules, you can train a </a:t>
            </a:r>
            <a:r>
              <a:rPr lang="en-US" b="1" dirty="0" smtClean="0"/>
              <a:t>classification model</a:t>
            </a:r>
            <a:r>
              <a:rPr lang="en-US" dirty="0" smtClean="0"/>
              <a:t> (e.g., </a:t>
            </a:r>
            <a:r>
              <a:rPr lang="en-US" b="1" dirty="0" smtClean="0"/>
              <a:t>Random Forest, Logistic Regression</a:t>
            </a:r>
            <a:r>
              <a:rPr lang="en-US" dirty="0" smtClean="0"/>
              <a:t>) where </a:t>
            </a:r>
            <a:r>
              <a:rPr lang="en-US" b="1" dirty="0" smtClean="0"/>
              <a:t>RFM scores are input features</a:t>
            </a:r>
            <a:r>
              <a:rPr lang="en-US" dirty="0" smtClean="0"/>
              <a:t>, and the target is </a:t>
            </a:r>
            <a:r>
              <a:rPr lang="en-US" b="1" dirty="0" smtClean="0"/>
              <a:t>churn (Yes/No) or loan default (Yes/No)</a:t>
            </a:r>
            <a:endParaRPr lang="en-US" dirty="0" smtClean="0"/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36314"/>
              </p:ext>
            </p:extLst>
          </p:nvPr>
        </p:nvGraphicFramePr>
        <p:xfrm>
          <a:off x="1138335" y="2632441"/>
          <a:ext cx="9498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1">
                  <a:extLst>
                    <a:ext uri="{9D8B030D-6E8A-4147-A177-3AD203B41FA5}">
                      <a16:colId xmlns:a16="http://schemas.microsoft.com/office/drawing/2014/main" val="2396629215"/>
                    </a:ext>
                  </a:extLst>
                </a:gridCol>
                <a:gridCol w="6727372">
                  <a:extLst>
                    <a:ext uri="{9D8B030D-6E8A-4147-A177-3AD203B41FA5}">
                      <a16:colId xmlns:a16="http://schemas.microsoft.com/office/drawing/2014/main" val="45632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ML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How RFM Helps?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8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Churn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RFM scores as features to predict which customers will churn.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4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Credit Risk </a:t>
                      </a:r>
                      <a:r>
                        <a:rPr lang="en-IN" dirty="0" err="1" smtClean="0"/>
                        <a:t>Modeling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high-risk customers by analyzing their purchasing behavior.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Personalized 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clustering (e.g., K-Means) on RFM scores for better segmentation.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Loan Default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 RFM scores with other financial indicators to assess risk.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3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9718"/>
            <a:ext cx="10515600" cy="34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3555" y="2275045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tail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a few customers have made very recent transactions, while others have not engaged in a long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customers have made fewer transactions, but a few are highly frequent buyers.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Monetary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long tail—some customers have spent significantly more than others. </a:t>
            </a:r>
          </a:p>
        </p:txBody>
      </p:sp>
    </p:spTree>
    <p:extLst>
      <p:ext uri="{BB962C8B-B14F-4D97-AF65-F5344CB8AC3E}">
        <p14:creationId xmlns:p14="http://schemas.microsoft.com/office/powerpoint/2010/main" val="191250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Concatenate RFM Scores?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(e.g., </a:t>
            </a:r>
            <a:r>
              <a:rPr lang="en-US" b="1" dirty="0" smtClean="0"/>
              <a:t>"543"</a:t>
            </a:r>
            <a:r>
              <a:rPr lang="en-US" dirty="0" smtClean="0"/>
              <a:t>) is useful for </a:t>
            </a:r>
            <a:r>
              <a:rPr lang="en-US" b="1" dirty="0" smtClean="0"/>
              <a:t>categorization but not for numeric analysis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Helps segment customers easily</a:t>
            </a:r>
            <a:r>
              <a:rPr lang="en-US" dirty="0" smtClean="0"/>
              <a:t> into groups like Best, Loyal, At-Risk, etc.</a:t>
            </a:r>
            <a:endParaRPr lang="en-US" dirty="0"/>
          </a:p>
          <a:p>
            <a:r>
              <a:rPr lang="en-US" b="1" dirty="0" smtClean="0"/>
              <a:t>Cannot be used for clustering or predictive modeling</a:t>
            </a:r>
            <a:r>
              <a:rPr lang="en-US" dirty="0" smtClean="0"/>
              <a:t> because it's categorical.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7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Methods for RFM Scoring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Sum Score (Default Approach)</a:t>
            </a:r>
          </a:p>
          <a:p>
            <a:pPr lvl="1"/>
            <a:r>
              <a:rPr lang="en-US" dirty="0" smtClean="0"/>
              <a:t>You can </a:t>
            </a:r>
            <a:r>
              <a:rPr lang="en-US" b="1" dirty="0" smtClean="0"/>
              <a:t>sum the RFM scores</a:t>
            </a:r>
            <a:r>
              <a:rPr lang="en-US" dirty="0" smtClean="0"/>
              <a:t> and assign </a:t>
            </a:r>
            <a:r>
              <a:rPr lang="en-US" b="1" dirty="0" smtClean="0"/>
              <a:t>weights</a:t>
            </a:r>
            <a:r>
              <a:rPr lang="en-US" dirty="0" smtClean="0"/>
              <a:t> based on business importance: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For example:</a:t>
            </a:r>
          </a:p>
          <a:p>
            <a:pPr lvl="2"/>
            <a:r>
              <a:rPr lang="en-US" b="1" dirty="0" err="1" smtClean="0"/>
              <a:t>Recency</a:t>
            </a:r>
            <a:r>
              <a:rPr lang="en-US" b="1" dirty="0" smtClean="0"/>
              <a:t> is more important?</a:t>
            </a:r>
            <a:r>
              <a:rPr lang="en-US" dirty="0" smtClean="0"/>
              <a:t> → Give </a:t>
            </a:r>
            <a:r>
              <a:rPr lang="en-US" b="1" dirty="0" smtClean="0"/>
              <a:t>higher weight</a:t>
            </a:r>
            <a:r>
              <a:rPr lang="en-US" dirty="0" smtClean="0"/>
              <a:t> to R</a:t>
            </a:r>
          </a:p>
          <a:p>
            <a:pPr lvl="2"/>
            <a:r>
              <a:rPr lang="en-US" b="1" dirty="0" smtClean="0"/>
              <a:t>High spenders are more valuable?</a:t>
            </a:r>
            <a:r>
              <a:rPr lang="en-US" dirty="0" smtClean="0"/>
              <a:t> → Give </a:t>
            </a:r>
            <a:r>
              <a:rPr lang="en-US" b="1" dirty="0" smtClean="0"/>
              <a:t>higher weight</a:t>
            </a:r>
            <a:r>
              <a:rPr lang="en-US" dirty="0" smtClean="0"/>
              <a:t> to M</a:t>
            </a:r>
            <a:endParaRPr lang="en-US" dirty="0" smtClean="0"/>
          </a:p>
          <a:p>
            <a:r>
              <a:rPr lang="en-US" dirty="0" smtClean="0"/>
              <a:t>K-Means Clustering (Best for Customer Segmentation)</a:t>
            </a:r>
          </a:p>
          <a:p>
            <a:r>
              <a:rPr lang="en-IN" dirty="0" smtClean="0"/>
              <a:t>RFM Percentile Score (More Scalable)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3" y="3216792"/>
            <a:ext cx="5401657" cy="4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Method Should You Use?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897621"/>
              </p:ext>
            </p:extLst>
          </p:nvPr>
        </p:nvGraphicFramePr>
        <p:xfrm>
          <a:off x="838200" y="2338808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978081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452705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7981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Method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Best Use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Concatenation ("543")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Quick segmentation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Cannot compare numerically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68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Weighted Sum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over impact of RFM factors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 domain expertise to set weights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3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K-Means Clustering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ML-driven segmentation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Requires tuning and validation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RFM Percentile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Ranking customers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Doesn't create discrete groups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5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509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RFM</vt:lpstr>
      <vt:lpstr>RFM</vt:lpstr>
      <vt:lpstr>How RFM Works </vt:lpstr>
      <vt:lpstr>Where RFM Be Used in Machine Learning?</vt:lpstr>
      <vt:lpstr>Interpretation</vt:lpstr>
      <vt:lpstr>Interpretation</vt:lpstr>
      <vt:lpstr>Should We Concatenate RFM Scores?</vt:lpstr>
      <vt:lpstr>Mathematical Methods for RFM Scoring</vt:lpstr>
      <vt:lpstr>Which Method Should You Use?</vt:lpstr>
      <vt:lpstr>Final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</dc:title>
  <dc:creator>Admin</dc:creator>
  <cp:lastModifiedBy>Admin</cp:lastModifiedBy>
  <cp:revision>5</cp:revision>
  <dcterms:created xsi:type="dcterms:W3CDTF">2025-03-20T16:11:07Z</dcterms:created>
  <dcterms:modified xsi:type="dcterms:W3CDTF">2025-03-21T01:26:32Z</dcterms:modified>
</cp:coreProperties>
</file>