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3E9E-19C4-43CF-87B6-3CA431884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61573-7687-46B7-AF76-AD79CFC2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F968-ED7D-4ED0-9B68-4C0DC5A6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5CCD-7688-4EEE-92A0-2FF6EA71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0724-6FD3-4EAD-989C-734BF259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9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9206-F9A5-4F00-9AD7-A72E149B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D4540-B9D1-4CF9-983A-8D196D325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8739-7368-4ED9-9E6C-1DC15B3F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D3BCF-2BAC-4B57-9593-595ED7B7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CE3D-ABB5-42E0-9F9B-7AA9F6C4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0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F4375-38A7-457A-8E3A-6172E969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FAB-B0EB-46D1-884D-D8AC3778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D70C-1F51-4063-BB50-4A498E91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DB70-3F73-4BA8-A825-F23B9D0F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2159-CD65-4896-947D-65F8B4B5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7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6A9-A045-4B5E-B757-300EC524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11E0-A6AE-4617-BA72-723468AF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1E25-4E10-4D3E-973F-341736D6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B718-8093-4F80-81F5-4161220A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DEDF-154C-4EAD-84D8-D5D543E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1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0567-38B6-4A43-9693-B4F36CE3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0A49-B37A-4067-8576-44B636E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1AA0-9D8B-4A47-ADA5-EFAA548B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65C5-20A6-4235-A233-AF0A3256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B7ED-BB5D-48B8-828E-4CE05A23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AAF8-5434-49B0-9EBB-4752B65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947-FC34-48F6-83EB-97414E1DE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29DB9-7F78-4BCF-ABD0-EF1F95DA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2EC3-28A0-4E39-BD47-59EE4493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3834-1218-4AB9-BF24-321CDC6F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E49F-8573-43F6-B016-64DF21F3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B40-750C-4F8F-88ED-CE9695BD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7065C-8CBF-4006-89FF-DE2BFC83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18D84-6ABA-468E-B7E0-B61584F0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48885-215C-4E75-AD58-9E6430193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E1C29-21BB-4146-A40C-FC736E526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AA773-31A3-4E37-8CC3-0669AE71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CF61A-5A50-46D9-AE96-169A721E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FD2A-E25E-4305-91D4-B4A637BD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4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794-FC0F-4147-812A-DDCD441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6435C-9F75-4BFF-864B-2787010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089F-D6A1-401A-B675-7DBFB31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B6D0-2248-4054-9634-30C689B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4AB83-8507-44B8-8B74-C53A71DD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96C6B-AA39-46A3-B434-DE473E3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3156E-FB3C-4571-B9EE-74EAA6F0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5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F9A3-27FD-4F36-A5D3-FDBA55BD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47E3-995E-437A-9188-01FC4DDA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DE50-14F6-40F1-8BB7-4F4F36E3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D10BA-9E29-4B37-8657-15D8C43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730F-7AA7-4FC2-ADCF-10732121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5DBF0-2B9C-4708-BF9D-5FABEA5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5193-C2CE-4968-9AAD-CA89EECF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87047-5985-4B37-AEB1-54C0DBF0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06AE-7FBA-4868-B9DB-A3A731B30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459E-05B0-451A-A43A-4A4CF66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4B461-D557-4F28-B20D-949E50A8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906EB-D551-467F-BCFF-52830B0A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3C0EF-CEEF-4984-9ACF-2490CA55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0ED9-A1D8-4D76-B1EF-D16B4D06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86DE-7160-4046-868C-C2D4D59B2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DDFE-64E5-457C-AE6E-7C109C8A6B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FE58-643E-4B74-8595-B084150A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84AED-07FE-48EA-8A72-D6990126C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D7DA-6BA6-4198-8D25-7B1B911D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4026-9318-4BEC-A86A-B5F41D2F0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4CC03-097C-4FD6-A685-16B40D62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4638-9A28-421A-A008-C9601932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Introducing-PCA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43AF-8729-4EFB-B869-71446D20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Principal Component Analysis (PCA)</a:t>
            </a:r>
            <a:r>
              <a:rPr lang="en-US" dirty="0"/>
              <a:t> is a dimensionality reduction technique used to transform high-dimensional data into a lower-dimensional space while preserving most of the variance.</a:t>
            </a:r>
          </a:p>
          <a:p>
            <a:r>
              <a:rPr lang="en-US" dirty="0"/>
              <a:t>PCA helps in:</a:t>
            </a:r>
          </a:p>
          <a:p>
            <a:pPr lvl="1"/>
            <a:r>
              <a:rPr lang="en-US" dirty="0"/>
              <a:t>Reducing computational complexity.</a:t>
            </a:r>
          </a:p>
          <a:p>
            <a:pPr lvl="1"/>
            <a:r>
              <a:rPr lang="en-US" dirty="0"/>
              <a:t>Handling multicollinearity in regression models.</a:t>
            </a:r>
          </a:p>
          <a:p>
            <a:pPr lvl="1"/>
            <a:r>
              <a:rPr lang="en-US" dirty="0"/>
              <a:t>Improving model performance by eliminating redundant features.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Identifies new axes (principal components) that maximize variance.</a:t>
            </a:r>
          </a:p>
          <a:p>
            <a:pPr lvl="1"/>
            <a:r>
              <a:rPr lang="en-US" dirty="0"/>
              <a:t>Projects data onto these new axes in order of importance.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7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9363-F8D3-4050-9EC1-DFA22611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PCA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0BFB86-8343-4C7F-9B5D-636159E1D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5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Normalize data to have zero mean and unit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Covariance Matrix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features vary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Eigenvalue &amp; Eigenvector 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Finds directions (principal components) that capture maximum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 &amp; Selecting Principal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Retains components that explain most of the variance (e.g., 95% cumulative variance).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Projects original data onto the selected principal components. </a:t>
            </a:r>
          </a:p>
        </p:txBody>
      </p:sp>
    </p:spTree>
    <p:extLst>
      <p:ext uri="{BB962C8B-B14F-4D97-AF65-F5344CB8AC3E}">
        <p14:creationId xmlns:p14="http://schemas.microsoft.com/office/powerpoint/2010/main" val="27461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2A5-7C48-48E3-A9BD-1FAE558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in Regression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00010A-59FF-4D76-8AEA-6813B9443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0516"/>
            <a:ext cx="107548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PCA in Regression?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multicollinearity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 Variance Inflation Factor - VIF).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models with too many correlated features.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selecting the most informative dimensions.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PCA on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correlated features into independent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lead to better generalization with fewer variables.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 may remain the same or improve if redundant features are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PCA</vt:lpstr>
      <vt:lpstr>Introducing-PCA</vt:lpstr>
      <vt:lpstr>Steps in PCA</vt:lpstr>
      <vt:lpstr>PCA in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Admin</dc:creator>
  <cp:lastModifiedBy>Admin</cp:lastModifiedBy>
  <cp:revision>1</cp:revision>
  <dcterms:created xsi:type="dcterms:W3CDTF">2025-02-20T10:09:23Z</dcterms:created>
  <dcterms:modified xsi:type="dcterms:W3CDTF">2025-02-20T15:24:20Z</dcterms:modified>
</cp:coreProperties>
</file>