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930B-0BF2-4891-8392-A21D93099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E3223-B4BD-4E3F-BD8B-8CBE2B3EA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E3A32-A06C-48D7-98ED-B8310360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47E6-EB91-4089-B4CE-F08AE28D3FA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ACBF0-99B2-4EA7-B6CA-63181078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74ABD-EE6E-4BAD-A7F6-67DA84DC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7E2-F161-441F-B37F-24BC9362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65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FD87-A7F8-4D39-9A84-2D2E0C7A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C29E2-3257-4EB3-A4EC-E5F215947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19E05-CB16-476C-8AAC-066625A9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47E6-EB91-4089-B4CE-F08AE28D3FA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4C35-EFE1-4A59-9D25-970E457C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27BCD-34C9-4FB8-B6EB-B34CED80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7E2-F161-441F-B37F-24BC9362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75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8B3DE-465B-48E6-B8C6-7C509054B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E23A6-08DB-40CA-AA61-904F11B4A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BE683-1C96-4E9A-A3A2-A232AD6D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47E6-EB91-4089-B4CE-F08AE28D3FA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9BF11-C9D5-4C27-BF8A-BF8529FD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8584D-FF48-4781-A325-556703BB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7E2-F161-441F-B37F-24BC9362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58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5C27-482C-487C-82CC-F4F14948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7673-57C0-4217-9156-7B4801623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83F17-5D46-474D-9E5F-EAAC166F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47E6-EB91-4089-B4CE-F08AE28D3FA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5E6A4-846C-4794-8A1F-F5126025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1CA7-0404-4A20-9D13-C88DCC1E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7E2-F161-441F-B37F-24BC9362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0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544B-8248-414C-9D44-947D2583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4FC6E-083A-48A8-A685-95DD7CD7E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04DDD-C39F-4F1C-A8D3-F8C9EE62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47E6-EB91-4089-B4CE-F08AE28D3FA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3FE9F-A10E-463D-ADF7-B2079B90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F83C5-ED71-4D32-A8E0-AC6A5943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7E2-F161-441F-B37F-24BC9362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08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B15C-D35C-4277-9EFC-0B41D5FA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8FD3-B7FD-45C9-AFCC-64986D691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38C44-05D2-42C6-B2C8-64D396D13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265C5-3B74-4E1F-A502-B101689B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47E6-EB91-4089-B4CE-F08AE28D3FA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2B8CE-C709-4FF7-9501-55B5978D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88F5A-2F39-4800-970C-0DA72D7F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7E2-F161-441F-B37F-24BC9362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ACE1-9E3C-41C8-8B4D-D26AFB89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E2236-6E53-4401-BBA5-5C5039A5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81B40-6D38-4DBA-9098-D847FE963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63AE8-9FBE-4D56-9BC6-82A4FD98D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FD1CE-86CF-475A-9AA0-4894351CD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5CE1B-BEA2-46F9-B314-B4D76DB0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47E6-EB91-4089-B4CE-F08AE28D3FA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C5076-889C-4C54-8ACD-405E6E3A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75FF6-6EC8-4CFA-B760-9911400F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7E2-F161-441F-B37F-24BC9362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55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3A57-94EC-4D66-98C3-E5A61D3B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7DF64-5BF5-4951-8535-D891988F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47E6-EB91-4089-B4CE-F08AE28D3FA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7859C-B78F-442F-AA2A-BA01EBF1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96949-4833-4AE7-B2A0-94C5FB96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7E2-F161-441F-B37F-24BC9362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8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5B152-77C7-4D5B-97D4-53DEFF63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47E6-EB91-4089-B4CE-F08AE28D3FA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CBC87-05C4-4CB2-B153-9CAD7B21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574DA-4B24-43C9-9940-B182A732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7E2-F161-441F-B37F-24BC9362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11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299F-DC48-49D4-8971-CCD96A99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8063-E722-4408-A171-C4AE3C74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ECB60-AE46-455F-B97A-02C4467AA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491BB-A207-437E-83BB-DED9A92F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47E6-EB91-4089-B4CE-F08AE28D3FA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4E66B-4F74-45CC-8CEC-4DF126F1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4C451-0588-4994-874B-893581A2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7E2-F161-441F-B37F-24BC9362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15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7DE6-E61A-4AA3-943B-56F027D6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4A6D2-FBCB-44B1-BEB6-71CE40DA8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7C3B4-B4AB-47D8-A887-942863B5C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A0328-236F-451A-A546-9A1E77C7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47E6-EB91-4089-B4CE-F08AE28D3FA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F1905-28E4-479F-828E-9B2F3438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260A4-714B-485D-B38C-5BC9CAF7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7E2-F161-441F-B37F-24BC9362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1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CB59B-C698-4ADD-9934-92773D18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92425-3575-457A-B554-53AEEEFA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EFA7-660E-4B0A-B576-4DC8F8AB1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47E6-EB91-4089-B4CE-F08AE28D3FA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252F3-21C0-4173-9525-9F2D3C93F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99D2C-9301-408E-A71B-39C3FDFD3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D7E2-F161-441F-B37F-24BC9362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83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9228-CE4F-4EC0-9313-9B52D60FB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69B7E-E72B-433F-BA0B-5FE7E9AF9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18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A4D6-E985-4D1E-B1C3-A5CBC973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6ECC-569D-426A-B387-3BD9EA82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https://dvc.org/doc/user-guide/how-to/run-dvc-on-windows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579E8-96AE-46BF-AFBC-0902AA8F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9212"/>
            <a:ext cx="3492679" cy="3645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8BCC64-AEAF-453C-8018-084C3371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978" y="2769602"/>
            <a:ext cx="6679822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SUSHREE Wriddhima Panda(00003878091)</dc:creator>
  <cp:lastModifiedBy>SUSHREE Wriddhima Panda(00003878091)</cp:lastModifiedBy>
  <cp:revision>2</cp:revision>
  <dcterms:created xsi:type="dcterms:W3CDTF">2024-05-16T13:17:18Z</dcterms:created>
  <dcterms:modified xsi:type="dcterms:W3CDTF">2024-05-16T13:30:20Z</dcterms:modified>
</cp:coreProperties>
</file>