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37A-8C00-429F-80EA-3B73AB529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66B5-18EA-4003-B2CF-653C78D6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4CD9-BDDC-446F-8681-A0F75AA6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B7FA-437C-4316-878F-3D50B9F7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60F3-BAF1-4078-BF26-F8A32A07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9473-3A1E-4D38-B4BF-7B8BBE40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701F6-EE62-4985-9925-AC844D4C4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A3E1-6426-45F2-8326-12F38CF6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DFD5-5637-40D9-85AD-2D8B1752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10DC-1BAC-46F0-B3F0-5CC3F467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4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0E50E-F8F7-4002-8629-179B6AD03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26FE3-C299-4E84-9C5D-6F5D5C22E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5E368-C881-4B24-ADC0-D71B12BB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AE8D-FADF-4D6F-87CA-02BF6A87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06DD1-3E95-4CCB-896E-85A83BD1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AEAC-7C0A-46CE-92F8-36F72723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EEE0-6177-4610-A86E-38BD015E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995A-9CD1-4E38-8314-30450D23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EE37-7A6E-42B2-89B9-0CD02792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96B2-6AD8-45F7-BFA4-1417DBFD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D533-F1A8-4CDB-AD19-9070CDAB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C2A5-9ED2-444A-9A4A-E5464136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E63-8E34-45F8-99EA-95FE7639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2F8B-0092-45C8-9A9F-4F19EFAE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C58F-B10D-4238-AA96-3449546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1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0480-590D-493B-8C66-29F09D6E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BEAD-A914-4402-A017-45B942ED2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8CA41-D8D7-4D32-9C67-A3F181AD6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FEB8-3A9B-48C8-8DD0-155AF560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08C0E-91ED-4032-BEE9-98B99E66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67D3-F13A-4226-A4A5-92FB3C0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9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1CBF-3A64-4DEB-8722-568FECA5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8CE72-0B65-4947-A38B-641FB6E6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21898-891E-4D0F-B82C-8DE322661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DD863-8C3A-4484-82B3-BDBF082AB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614D4-ADA0-42EC-8CB6-7E39E126B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C6591-29E6-4705-AF5B-3758EEE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5DC7A-4DF6-4BDC-BC78-84F7C165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54AA5-BD9A-46CF-A864-78ADCBB8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C4C2-4D79-44C3-B754-9ACB4316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C6A83-FF97-4000-B0CF-1842653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CE343-E7BD-434C-8E30-AC42186B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24FD8-15F0-4A24-BD23-D097EA32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2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D8703-AE83-4669-807C-BFB5F47D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59009-4C4E-48E7-B6BF-4B97DA4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E80BD-BACB-4A29-971C-A5AD7528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2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5DE3-A9A7-4BD4-8371-9ABC0279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52BD-2E44-4B7A-96A1-B954E52B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93C9A-D64D-4D41-9B24-78B983FF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E2433-8F7F-40A2-9DCD-B0C1455A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C0750-E9DC-4447-9DC5-3F4C592A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C886D-D205-4C5E-859C-5B362EB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8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A823-195C-456C-BA14-95158E39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28D22-83AA-45C9-A15A-45EB7073D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50A0C-4394-4C7B-8270-73885D773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82D5-9EAC-44D3-AE15-DEAC35D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2743-F499-484C-AE9E-15EFC24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74D19-3B80-4ED4-80C3-6B52780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2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E5D21-4878-42AD-95F1-D52ABF5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C799-4D6A-438E-A7A1-A8A8AA6A1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8016-8EFA-4225-93D9-4C249E705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4642-C614-472B-8297-2E9D2D335FE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4DE52-6EE7-4E97-80AF-DE98A385A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0DD3-BBA7-48ED-9704-CE300A3B9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1B9E-3FCA-4EFB-93CA-D7975B59F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4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4D20-3A86-49BC-9A8F-5578653D7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2A357-3B31-4E42-A8D2-2C5B343B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6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BC2C-CA59-483E-BCFB-6962B766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B44-395F-45A0-840E-798203F0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Hugging Face provides a versatile library for Natural Language Processing (NLP) and Natural Language Understanding (NLU) tasks, featuring </a:t>
            </a:r>
            <a:r>
              <a:rPr lang="en-US" b="1" dirty="0"/>
              <a:t>state-of-the-art transformer models</a:t>
            </a:r>
            <a:r>
              <a:rPr lang="en-US" dirty="0"/>
              <a:t>. It offers pre-trained models that are easy to fine-tune for specific use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7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E3D1-6135-4611-AB51-953A07E7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Models in Hugging Face Transformers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5263F-B7A4-44BE-A64B-023E0AA87AF6}"/>
              </a:ext>
            </a:extLst>
          </p:cNvPr>
          <p:cNvSpPr/>
          <p:nvPr/>
        </p:nvSpPr>
        <p:spPr>
          <a:xfrm>
            <a:off x="255495" y="2078138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b="1" dirty="0"/>
              <a:t>Text Classification Models</a:t>
            </a:r>
            <a:endParaRPr lang="en-IN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Tasks</a:t>
            </a:r>
            <a:r>
              <a:rPr lang="en-IN" sz="1500" dirty="0"/>
              <a:t>: Sentiment analysis, spam detection, intent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Models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BERT (Bidirectional Encoder Representations from Transformers)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err="1"/>
              <a:t>DistilBERT</a:t>
            </a:r>
            <a:r>
              <a:rPr lang="en-IN" sz="1500" dirty="0"/>
              <a:t> (lightweight version of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err="1"/>
              <a:t>RoBERTa</a:t>
            </a:r>
            <a:r>
              <a:rPr lang="en-IN" sz="1500" dirty="0"/>
              <a:t> (Robustly Optimized BERT Approach)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Classify movie reviews as positive or negative.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Categorize emails into spam or non-spam.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8BBB3-FB43-48DF-A676-453839B379D3}"/>
              </a:ext>
            </a:extLst>
          </p:cNvPr>
          <p:cNvSpPr/>
          <p:nvPr/>
        </p:nvSpPr>
        <p:spPr>
          <a:xfrm>
            <a:off x="6221506" y="2094394"/>
            <a:ext cx="553122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/>
              <a:t>Text Generation Models</a:t>
            </a:r>
            <a:endParaRPr lang="en-IN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Tasks</a:t>
            </a:r>
            <a:r>
              <a:rPr lang="en-IN" sz="1500" dirty="0"/>
              <a:t>: Creative writing, code generation, summarization.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Models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GPT-2, GPT-3 (Generative Pre-trained Transformers)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T5 (Text-to-Text Transfer Transformer)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Bloom (multilingual open-source generative model).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Generate content for blogs or social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Automate code snippets for programming tasks.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9D770-F259-44E7-8F42-69B02E9B3F4E}"/>
              </a:ext>
            </a:extLst>
          </p:cNvPr>
          <p:cNvSpPr/>
          <p:nvPr/>
        </p:nvSpPr>
        <p:spPr>
          <a:xfrm>
            <a:off x="255495" y="4480156"/>
            <a:ext cx="5840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/>
              <a:t>Machine Translation Models</a:t>
            </a:r>
            <a:endParaRPr lang="en-IN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Tasks</a:t>
            </a:r>
            <a:r>
              <a:rPr lang="en-IN" sz="1500" dirty="0"/>
              <a:t>: Translating text between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Models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err="1"/>
              <a:t>MarianMT</a:t>
            </a:r>
            <a:r>
              <a:rPr lang="en-IN" sz="1500" dirty="0"/>
              <a:t> (Marian Neural Machine Translation)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err="1"/>
              <a:t>mBART</a:t>
            </a:r>
            <a:r>
              <a:rPr lang="en-IN" sz="1500" dirty="0"/>
              <a:t> (Multilingual BART)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Translate user manuals into multiple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Build language translation apps.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1CCA5-693B-41D1-A184-19FE19BDD38D}"/>
              </a:ext>
            </a:extLst>
          </p:cNvPr>
          <p:cNvSpPr/>
          <p:nvPr/>
        </p:nvSpPr>
        <p:spPr>
          <a:xfrm>
            <a:off x="6221506" y="4482895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b="1" dirty="0"/>
              <a:t>Question Answering Models</a:t>
            </a:r>
            <a:endParaRPr lang="en-IN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Tasks</a:t>
            </a:r>
            <a:r>
              <a:rPr lang="en-IN" sz="1500" dirty="0"/>
              <a:t>: Answering questions based on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Models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BERT (Fine-tuned for QA)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err="1"/>
              <a:t>DistilBERT</a:t>
            </a:r>
            <a:endParaRPr lang="en-IN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err="1"/>
              <a:t>XLNet</a:t>
            </a:r>
            <a:r>
              <a:rPr lang="en-IN" sz="1500" dirty="0"/>
              <a:t> (Generalized Autoregressive Pretraining).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Automating FAQs on websites.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Building intelligent virtual assistants.</a:t>
            </a:r>
          </a:p>
        </p:txBody>
      </p:sp>
    </p:spTree>
    <p:extLst>
      <p:ext uri="{BB962C8B-B14F-4D97-AF65-F5344CB8AC3E}">
        <p14:creationId xmlns:p14="http://schemas.microsoft.com/office/powerpoint/2010/main" val="39541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E3D1-6135-4611-AB51-953A07E7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Models in Hugging Face Transformers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5263F-B7A4-44BE-A64B-023E0AA87AF6}"/>
              </a:ext>
            </a:extLst>
          </p:cNvPr>
          <p:cNvSpPr/>
          <p:nvPr/>
        </p:nvSpPr>
        <p:spPr>
          <a:xfrm>
            <a:off x="582706" y="2094393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b="1" dirty="0"/>
              <a:t>Summarization Models</a:t>
            </a:r>
            <a:endParaRPr lang="en-IN" sz="1500" dirty="0"/>
          </a:p>
          <a:p>
            <a:r>
              <a:rPr lang="en-IN" sz="1500" b="1" dirty="0"/>
              <a:t>Tasks</a:t>
            </a:r>
            <a:r>
              <a:rPr lang="en-IN" sz="1500" dirty="0"/>
              <a:t>: Condense long-form text into concise summaries.</a:t>
            </a:r>
          </a:p>
          <a:p>
            <a:r>
              <a:rPr lang="en-IN" sz="1500" b="1" dirty="0"/>
              <a:t>Models</a:t>
            </a:r>
            <a:r>
              <a:rPr lang="en-IN" sz="1500" dirty="0"/>
              <a:t>:</a:t>
            </a:r>
          </a:p>
          <a:p>
            <a:pPr lvl="1"/>
            <a:r>
              <a:rPr lang="en-IN" sz="1500" dirty="0"/>
              <a:t>T5</a:t>
            </a:r>
          </a:p>
          <a:p>
            <a:pPr lvl="1"/>
            <a:r>
              <a:rPr lang="en-IN" sz="1500" dirty="0"/>
              <a:t>Pegasus</a:t>
            </a:r>
          </a:p>
          <a:p>
            <a:pPr lvl="1"/>
            <a:r>
              <a:rPr lang="en-IN" sz="1500" dirty="0"/>
              <a:t>BART (Bidirectional and Auto-Regressive Transformers).</a:t>
            </a:r>
          </a:p>
          <a:p>
            <a:r>
              <a:rPr lang="en-IN" sz="1500" b="1" dirty="0"/>
              <a:t>Use Cases</a:t>
            </a:r>
            <a:r>
              <a:rPr lang="en-IN" sz="1500" dirty="0"/>
              <a:t>:</a:t>
            </a:r>
          </a:p>
          <a:p>
            <a:pPr lvl="1"/>
            <a:r>
              <a:rPr lang="en-IN" sz="1500" dirty="0"/>
              <a:t>Summarize research papers.</a:t>
            </a:r>
          </a:p>
          <a:p>
            <a:pPr lvl="1"/>
            <a:r>
              <a:rPr lang="en-IN" sz="1500" dirty="0"/>
              <a:t>Condense meeting minutes.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8BBB3-FB43-48DF-A676-453839B379D3}"/>
              </a:ext>
            </a:extLst>
          </p:cNvPr>
          <p:cNvSpPr/>
          <p:nvPr/>
        </p:nvSpPr>
        <p:spPr>
          <a:xfrm>
            <a:off x="6221506" y="2094394"/>
            <a:ext cx="5531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Text-to-Image Models</a:t>
            </a:r>
            <a:endParaRPr lang="en-US" sz="1500" dirty="0"/>
          </a:p>
          <a:p>
            <a:r>
              <a:rPr lang="en-US" sz="1500" b="1" dirty="0"/>
              <a:t>Tasks</a:t>
            </a:r>
            <a:r>
              <a:rPr lang="en-US" sz="1500" dirty="0"/>
              <a:t>: Generate images from text descriptions.</a:t>
            </a:r>
          </a:p>
          <a:p>
            <a:r>
              <a:rPr lang="en-US" sz="1500" b="1" dirty="0"/>
              <a:t>Models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DALL-E</a:t>
            </a:r>
          </a:p>
          <a:p>
            <a:pPr lvl="1"/>
            <a:r>
              <a:rPr lang="en-US" sz="1500" dirty="0"/>
              <a:t>Stable Diffusion</a:t>
            </a:r>
          </a:p>
          <a:p>
            <a:r>
              <a:rPr lang="en-US" sz="1500" b="1" dirty="0"/>
              <a:t>Use Cases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Create visual assets for marketing.</a:t>
            </a:r>
          </a:p>
          <a:p>
            <a:pPr lvl="1"/>
            <a:r>
              <a:rPr lang="en-US" sz="1500" dirty="0"/>
              <a:t>Aid in creative design workflows.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9D770-F259-44E7-8F42-69B02E9B3F4E}"/>
              </a:ext>
            </a:extLst>
          </p:cNvPr>
          <p:cNvSpPr/>
          <p:nvPr/>
        </p:nvSpPr>
        <p:spPr>
          <a:xfrm>
            <a:off x="582706" y="4474472"/>
            <a:ext cx="5840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Speech-to-Text and Text-to-Speech Models</a:t>
            </a:r>
            <a:endParaRPr lang="en-US" sz="1500" dirty="0"/>
          </a:p>
          <a:p>
            <a:r>
              <a:rPr lang="en-US" sz="1500" b="1" dirty="0"/>
              <a:t>Tasks</a:t>
            </a:r>
            <a:r>
              <a:rPr lang="en-US" sz="1500" dirty="0"/>
              <a:t>: Transcription and voice synthesis.</a:t>
            </a:r>
          </a:p>
          <a:p>
            <a:r>
              <a:rPr lang="en-US" sz="1500" b="1" dirty="0"/>
              <a:t>Models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Wav2Vec 2.0 (Speech-to-text)</a:t>
            </a:r>
          </a:p>
          <a:p>
            <a:pPr lvl="1"/>
            <a:r>
              <a:rPr lang="en-US" sz="1500" dirty="0" err="1"/>
              <a:t>Tacotron</a:t>
            </a:r>
            <a:r>
              <a:rPr lang="en-US" sz="1500" dirty="0"/>
              <a:t> 2, </a:t>
            </a:r>
            <a:r>
              <a:rPr lang="en-US" sz="1500" dirty="0" err="1"/>
              <a:t>FastSpeech</a:t>
            </a:r>
            <a:r>
              <a:rPr lang="en-US" sz="1500" dirty="0"/>
              <a:t> (Text-to-speech).</a:t>
            </a:r>
          </a:p>
          <a:p>
            <a:r>
              <a:rPr lang="en-US" sz="1500" b="1" dirty="0"/>
              <a:t>Use Cases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Transcribe call center audio.</a:t>
            </a:r>
          </a:p>
          <a:p>
            <a:pPr lvl="1"/>
            <a:r>
              <a:rPr lang="en-US" sz="1500" dirty="0"/>
              <a:t>Generate human-like voice for audiobooks.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1CCA5-693B-41D1-A184-19FE19BDD38D}"/>
              </a:ext>
            </a:extLst>
          </p:cNvPr>
          <p:cNvSpPr/>
          <p:nvPr/>
        </p:nvSpPr>
        <p:spPr>
          <a:xfrm>
            <a:off x="6221506" y="44828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b="1" dirty="0"/>
              <a:t>Multimodal Models</a:t>
            </a:r>
            <a:endParaRPr lang="en-IN" sz="1500" dirty="0"/>
          </a:p>
          <a:p>
            <a:r>
              <a:rPr lang="en-IN" sz="1500" b="1" dirty="0"/>
              <a:t>Tasks</a:t>
            </a:r>
            <a:r>
              <a:rPr lang="en-IN" sz="1500" dirty="0"/>
              <a:t>: Handle multiple data types (e.g., text, images, video).</a:t>
            </a:r>
          </a:p>
          <a:p>
            <a:r>
              <a:rPr lang="en-IN" sz="1500" b="1" dirty="0"/>
              <a:t>Models</a:t>
            </a:r>
            <a:r>
              <a:rPr lang="en-IN" sz="1500" dirty="0"/>
              <a:t>:</a:t>
            </a:r>
          </a:p>
          <a:p>
            <a:pPr lvl="1"/>
            <a:r>
              <a:rPr lang="en-IN" sz="1500" dirty="0"/>
              <a:t>CLIP (Contrastive Language-Image Pretraining)</a:t>
            </a:r>
          </a:p>
          <a:p>
            <a:pPr lvl="1"/>
            <a:r>
              <a:rPr lang="en-IN" sz="1500" dirty="0"/>
              <a:t>Flamingo (</a:t>
            </a:r>
            <a:r>
              <a:rPr lang="en-IN" sz="1500" dirty="0" err="1"/>
              <a:t>text+vision</a:t>
            </a:r>
            <a:r>
              <a:rPr lang="en-IN" sz="1500" dirty="0"/>
              <a:t> model from DeepMind).</a:t>
            </a:r>
          </a:p>
          <a:p>
            <a:r>
              <a:rPr lang="en-IN" sz="1500" b="1" dirty="0"/>
              <a:t>Use Cases</a:t>
            </a:r>
            <a:r>
              <a:rPr lang="en-IN" sz="1500" dirty="0"/>
              <a:t>:</a:t>
            </a:r>
          </a:p>
          <a:p>
            <a:pPr lvl="1"/>
            <a:r>
              <a:rPr lang="en-IN" sz="1500" dirty="0"/>
              <a:t>Classify image captions.</a:t>
            </a:r>
          </a:p>
          <a:p>
            <a:pPr lvl="1"/>
            <a:r>
              <a:rPr lang="en-IN" sz="1500" dirty="0"/>
              <a:t>Build applications for visual question answering.</a:t>
            </a:r>
          </a:p>
        </p:txBody>
      </p:sp>
    </p:spTree>
    <p:extLst>
      <p:ext uri="{BB962C8B-B14F-4D97-AF65-F5344CB8AC3E}">
        <p14:creationId xmlns:p14="http://schemas.microsoft.com/office/powerpoint/2010/main" val="344617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CEAB-887D-4605-96BB-A2FB380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Models in Hugging Face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16A398-9096-4474-A56D-86D36FD944B0}"/>
              </a:ext>
            </a:extLst>
          </p:cNvPr>
          <p:cNvSpPr/>
          <p:nvPr/>
        </p:nvSpPr>
        <p:spPr>
          <a:xfrm>
            <a:off x="914400" y="1861154"/>
            <a:ext cx="6096000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b="1" dirty="0"/>
              <a:t>1. BERT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Description</a:t>
            </a:r>
            <a:r>
              <a:rPr lang="en-IN" sz="1500" dirty="0"/>
              <a:t>: Bidirectional transformer for text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Sentence classification, QA, and token classification.</a:t>
            </a:r>
          </a:p>
          <a:p>
            <a:endParaRPr lang="en-IN" sz="1500" dirty="0"/>
          </a:p>
          <a:p>
            <a:r>
              <a:rPr lang="en-IN" sz="1500" b="1" dirty="0"/>
              <a:t>2. GPT-2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Description</a:t>
            </a:r>
            <a:r>
              <a:rPr lang="en-IN" sz="1500" dirty="0"/>
              <a:t>: Autoregressive model for text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Text completion and conversational AI.</a:t>
            </a:r>
          </a:p>
          <a:p>
            <a:endParaRPr lang="en-IN" sz="1500" dirty="0"/>
          </a:p>
          <a:p>
            <a:r>
              <a:rPr lang="en-IN" sz="1500" b="1" dirty="0"/>
              <a:t>3. </a:t>
            </a:r>
            <a:r>
              <a:rPr lang="en-IN" sz="1500" b="1" dirty="0" err="1"/>
              <a:t>RoBERTa</a:t>
            </a:r>
            <a:endParaRPr lang="en-IN" sz="1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Description</a:t>
            </a:r>
            <a:r>
              <a:rPr lang="en-IN" sz="1500" dirty="0"/>
              <a:t>: Enhanced BERT with optimized pretraining.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Large-scale sentiment and topic analysis.</a:t>
            </a:r>
          </a:p>
          <a:p>
            <a:endParaRPr lang="en-IN" sz="1500" dirty="0"/>
          </a:p>
          <a:p>
            <a:r>
              <a:rPr lang="en-IN" sz="1500" b="1" dirty="0"/>
              <a:t>4. T5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Description</a:t>
            </a:r>
            <a:r>
              <a:rPr lang="en-IN" sz="1500" dirty="0"/>
              <a:t>: Converts all NLP problems into text-to-text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Summarization, machine translation, QA.</a:t>
            </a:r>
          </a:p>
          <a:p>
            <a:endParaRPr lang="en-IN" sz="1500" dirty="0"/>
          </a:p>
          <a:p>
            <a:r>
              <a:rPr lang="en-IN" sz="1500" b="1" dirty="0"/>
              <a:t>5. </a:t>
            </a:r>
            <a:r>
              <a:rPr lang="en-IN" sz="1500" b="1" dirty="0" err="1"/>
              <a:t>DistilBERT</a:t>
            </a:r>
            <a:endParaRPr lang="en-IN" sz="1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Description</a:t>
            </a:r>
            <a:r>
              <a:rPr lang="en-IN" sz="1500" dirty="0"/>
              <a:t>: A smaller, faster, cheaper version of BERT.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Resource-constrained applications like mobile NLP.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512BD-392C-4E22-90FE-DEF8EBF5D23F}"/>
              </a:ext>
            </a:extLst>
          </p:cNvPr>
          <p:cNvSpPr/>
          <p:nvPr/>
        </p:nvSpPr>
        <p:spPr>
          <a:xfrm>
            <a:off x="6167718" y="1861154"/>
            <a:ext cx="537882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/>
              <a:t>6. Bloom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Description</a:t>
            </a:r>
            <a:r>
              <a:rPr lang="en-IN" sz="1500" dirty="0"/>
              <a:t>: Open multilingual generative transformer.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Text generation across various languages.</a:t>
            </a:r>
          </a:p>
          <a:p>
            <a:endParaRPr lang="en-IN" sz="1500" dirty="0"/>
          </a:p>
          <a:p>
            <a:r>
              <a:rPr lang="en-IN" sz="1500" b="1" dirty="0"/>
              <a:t>7. Stable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Description</a:t>
            </a:r>
            <a:r>
              <a:rPr lang="en-IN" sz="1500" dirty="0"/>
              <a:t>: A text-to-image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Image synthesis from textual descriptions.</a:t>
            </a:r>
          </a:p>
          <a:p>
            <a:endParaRPr lang="en-IN" sz="1500" dirty="0"/>
          </a:p>
          <a:p>
            <a:r>
              <a:rPr lang="en-IN" sz="1500" b="1" dirty="0"/>
              <a:t>8. Wav2Vec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Description</a:t>
            </a:r>
            <a:r>
              <a:rPr lang="en-IN" sz="1500" dirty="0"/>
              <a:t>: Pretrained speech representation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Automatic Speech Recognition (ASR).</a:t>
            </a:r>
          </a:p>
        </p:txBody>
      </p:sp>
    </p:spTree>
    <p:extLst>
      <p:ext uri="{BB962C8B-B14F-4D97-AF65-F5344CB8AC3E}">
        <p14:creationId xmlns:p14="http://schemas.microsoft.com/office/powerpoint/2010/main" val="300994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CB5-3A93-4F21-AD72-CF6D838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Model-Specific Use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C81264-15BF-4749-92C9-0174A860C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65327"/>
              </p:ext>
            </p:extLst>
          </p:nvPr>
        </p:nvGraphicFramePr>
        <p:xfrm>
          <a:off x="1018989" y="1858184"/>
          <a:ext cx="1069788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870">
                  <a:extLst>
                    <a:ext uri="{9D8B030D-6E8A-4147-A177-3AD203B41FA5}">
                      <a16:colId xmlns:a16="http://schemas.microsoft.com/office/drawing/2014/main" val="2065359625"/>
                    </a:ext>
                  </a:extLst>
                </a:gridCol>
                <a:gridCol w="3845859">
                  <a:extLst>
                    <a:ext uri="{9D8B030D-6E8A-4147-A177-3AD203B41FA5}">
                      <a16:colId xmlns:a16="http://schemas.microsoft.com/office/drawing/2014/main" val="1460183943"/>
                    </a:ext>
                  </a:extLst>
                </a:gridCol>
                <a:gridCol w="4787154">
                  <a:extLst>
                    <a:ext uri="{9D8B030D-6E8A-4147-A177-3AD203B41FA5}">
                      <a16:colId xmlns:a16="http://schemas.microsoft.com/office/drawing/2014/main" val="134928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Primary Use Case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62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Pretrained for language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Sentence classification, QA, Named Entity Recognition.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Text-to-text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Summarization, translation, sentiment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RoBERTa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Improved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Large-scale text analysis, fine-grained sentiment tasks.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0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Encoder-decoder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Summarization, translation, paraphrasing.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3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MarianMT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Pretrained for language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Multilingual document translation.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0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Pegasus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Focused on 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Summarization of news, articles, and research papers.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Multimodal </a:t>
                      </a:r>
                      <a:r>
                        <a:rPr lang="en-IN" dirty="0" err="1"/>
                        <a:t>text+image</a:t>
                      </a:r>
                      <a:r>
                        <a:rPr lang="en-IN" dirty="0"/>
                        <a:t>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QA, captioning, and content search.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3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Bloom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multilingual generative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Cross-lingual text generation.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4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101A-4934-433E-B34B-808B4834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Right Model for Your Use Case and Advantages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82B4F3-1B18-41BC-824E-7FE286251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6"/>
            <a:ext cx="55142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Task-Specific Requirements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Pegasus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understanding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RoBERTa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creative generation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choose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Constraints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lightweight, fast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GPT-3 if computational cost is a concern.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Needs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MarianMT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Multimodal Use Cases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vision+text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Diffusion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text-to-image synthesis.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Applications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 models like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domain-specific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8E45B-EBA3-4A6E-AB8A-2A101AD104DD}"/>
              </a:ext>
            </a:extLst>
          </p:cNvPr>
          <p:cNvSpPr/>
          <p:nvPr/>
        </p:nvSpPr>
        <p:spPr>
          <a:xfrm>
            <a:off x="6352402" y="18776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Advantages of Hugging 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Pretrained Models</a:t>
            </a:r>
            <a:r>
              <a:rPr lang="en-US" sz="1500" dirty="0"/>
              <a:t>: Reduces computational cost for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Ease of Use</a:t>
            </a:r>
            <a:r>
              <a:rPr lang="en-US" sz="1500" dirty="0"/>
              <a:t>: High-level APIs for seamless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Customizability</a:t>
            </a:r>
            <a:r>
              <a:rPr lang="en-US" sz="1500" dirty="0"/>
              <a:t>: Fine-tune models for specific 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Model Hub</a:t>
            </a:r>
            <a:r>
              <a:rPr lang="en-US" sz="1500" dirty="0"/>
              <a:t>: Access to thousands of pre-trained and community-built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Open Source</a:t>
            </a:r>
            <a:r>
              <a:rPr lang="en-US" sz="1500" dirty="0"/>
              <a:t>: Transparent and free for research and commercial use.</a:t>
            </a:r>
          </a:p>
        </p:txBody>
      </p:sp>
    </p:spTree>
    <p:extLst>
      <p:ext uri="{BB962C8B-B14F-4D97-AF65-F5344CB8AC3E}">
        <p14:creationId xmlns:p14="http://schemas.microsoft.com/office/powerpoint/2010/main" val="385192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834</Words>
  <Application>Microsoft Office PowerPoint</Application>
  <PresentationFormat>Widescreen</PresentationFormat>
  <Paragraphs>157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Huggingface</vt:lpstr>
      <vt:lpstr>Huggingface</vt:lpstr>
      <vt:lpstr>Categories of Models in Hugging Face Transformers</vt:lpstr>
      <vt:lpstr>Categories of Models in Hugging Face Transformers</vt:lpstr>
      <vt:lpstr>Open Source Models in Hugging Face</vt:lpstr>
      <vt:lpstr>Model-Specific Use Cases</vt:lpstr>
      <vt:lpstr>How to Choose the Right Model for Your Use Case and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Huggingface</dc:title>
  <dc:creator>Admin</dc:creator>
  <cp:lastModifiedBy>Admin</cp:lastModifiedBy>
  <cp:revision>3</cp:revision>
  <dcterms:created xsi:type="dcterms:W3CDTF">2024-11-24T14:37:02Z</dcterms:created>
  <dcterms:modified xsi:type="dcterms:W3CDTF">2024-11-24T15:00:59Z</dcterms:modified>
</cp:coreProperties>
</file>