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B48C-CF7B-4BAA-A534-70410C11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92A3-74B2-42BE-9A25-F67144537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C5EA-05DF-437F-8606-6BCFB55B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0485-DF7D-462B-96C8-4FE3E50A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C10F-8AF6-461E-AD62-E7E7652B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E9B4-41FF-4195-A3AE-10F1AF50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E0995-CB63-423F-916D-05348C20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F06D-60D4-434B-B07C-839CA738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37EF-BFE8-45D8-9850-5CC0B27F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6038-D960-4AC7-8D02-FAEC411D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0BE0-B3C2-49BF-A5DF-8777378B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F3B4-DBCD-423D-B5B1-2BB666E9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0492-FFB5-4F19-BBB5-9DA9AEC9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7EB3-6398-4F12-8C5A-2B087387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D906-4F45-47F1-9059-D54B9FE6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3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6C8-9F7B-4772-B827-91989746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D3CC-8CFB-4109-9D28-03D0EB9D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AF79-4A10-4EC8-82B0-7F1295CB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6CBE-79CB-49FE-A1D8-7999F579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D07B-D179-488F-A4C4-7AF639EE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C9EA-8889-44EA-8437-1846AE9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C56F-5B24-4C8A-8AF3-7CEFAC8F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21B-25C5-44A4-99A0-F27E9F89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3343-771F-450A-9AF8-CE392E6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1222-5B2F-4DA2-AEEE-73E62531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5D9-B4AD-4568-AA54-D3E20A43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3520-BAF0-48A4-8460-EC9D0890A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4D486-27EF-4A02-898D-0686A39B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8B00C-23EE-48B1-B2E9-333FFCE7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DD91-4681-4672-BBA1-1006420A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2E45-C230-425A-AE39-BDADD584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C73F-B07A-4D77-B001-8851BA8A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699C-4948-42DE-AF4D-69C64DA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B9FF-78ED-41F1-AC6D-003B810F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5BB7-B6A5-461B-8EAD-C10F873B6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CF929-721F-4A05-8607-F788D58D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562CF-AC99-4233-BECE-F5B5E7FC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5C731-C76F-402B-9B8C-FEAA026B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910F-D79B-476A-827B-272050D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1CEF-B249-4FD1-BAC4-76BAD69B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1867E-B8A2-43D0-9878-60CEB594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CB93E-BA0A-438F-8C7C-75F2928D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13AE8-44B0-4FBE-8045-530F0E06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CC067-8E2D-4D41-B045-7DB6C06B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B9506-8D5A-447F-8083-F25A4EA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1BD54-18BA-46E7-93C4-9380664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16D-7E36-45FE-B5BD-50F300E0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AD43-7C71-4874-A83F-17D6EFB9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42A83-2BD3-4036-841B-B642C63A5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34B7-11B0-4208-9FE6-CC76E9A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6831-53A0-4302-8651-34E1439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347E6-E8CE-4ED1-A38C-C4457A67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D742-7ECC-46E5-B9C4-B8DEABCB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411CD-1B54-4F7C-A1C9-8CE98AD8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96EB-D0C6-43D3-AC7A-4986D5EE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16B96-3AB4-42DC-BBE1-C865383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04E08-EBA4-42AB-A628-5063E22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77432-CA80-4821-89C2-0981E95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2FCA0-4B08-42CD-B178-229F119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EC0D-16A1-42C2-816B-452CAA63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1C33-823A-4BB5-BF9C-39379361E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C488-2972-4474-AC55-DD4B77C53F98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7B6C-BE3F-406D-B497-97335624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0115-5891-4A35-9996-B82459107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B181-89D5-45DE-8484-5AFBCA712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AE7F-32AB-413B-8CF3-2F7C8405D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EE1F8-171F-4171-AAC0-CF6121548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C8F-9C96-48D3-B3E9-2FB8D5EF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Interpretable Model-agnostic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C318-6677-4807-B38C-914DF9E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LIME is a popular tool for debugging and interpreting machine learning models, including LLMs (Large Language Models). It provides insights into the decision-making process of a model by approximating the local behavior of the model with interpretable surrogate models.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b="1" dirty="0"/>
              <a:t>Transparency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LLMs are complex and act as black boxes. LIME helps explain the outputs by analyzing the model's behavior on local perturbations.</a:t>
            </a:r>
          </a:p>
          <a:p>
            <a:pPr lvl="1"/>
            <a:r>
              <a:rPr lang="en-IN" b="1" dirty="0"/>
              <a:t>Debugging</a:t>
            </a:r>
            <a:r>
              <a:rPr lang="en-IN" dirty="0"/>
              <a:t>:</a:t>
            </a:r>
            <a:endParaRPr lang="en-US" dirty="0"/>
          </a:p>
          <a:p>
            <a:pPr lvl="2"/>
            <a:r>
              <a:rPr lang="en-US" dirty="0"/>
              <a:t>Identify why an LLM produces incorrect or unexpected results for specific inputs.</a:t>
            </a:r>
          </a:p>
          <a:p>
            <a:pPr lvl="2"/>
            <a:endParaRPr lang="en-IN" dirty="0"/>
          </a:p>
          <a:p>
            <a:pPr lvl="1"/>
            <a:r>
              <a:rPr lang="en-IN" b="1" dirty="0"/>
              <a:t>Feature Importance</a:t>
            </a:r>
            <a:r>
              <a:rPr lang="en-IN" dirty="0"/>
              <a:t>:</a:t>
            </a:r>
          </a:p>
          <a:p>
            <a:pPr lvl="2"/>
            <a:r>
              <a:rPr lang="en-US" dirty="0"/>
              <a:t>Determine which parts of the input (words, phrases, etc.) are contributing most to the model's predictions.</a:t>
            </a:r>
            <a:endParaRPr lang="en-IN" dirty="0"/>
          </a:p>
          <a:p>
            <a:pPr lvl="1"/>
            <a:r>
              <a:rPr lang="en-IN" b="1" dirty="0"/>
              <a:t>Monitoring Bias</a:t>
            </a:r>
            <a:r>
              <a:rPr lang="en-IN" dirty="0"/>
              <a:t>:</a:t>
            </a:r>
          </a:p>
          <a:p>
            <a:pPr lvl="2"/>
            <a:r>
              <a:rPr lang="en-US" dirty="0"/>
              <a:t>Detect biases in the model's outputs, especially in sensitive use cases (e.g., sentiment analysis or hiring).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9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0990-8AD4-4042-9084-D02D2B2D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LIME for LLMs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6131EB-18FD-4C45-A9B3-0F7B9D338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812"/>
            <a:ext cx="10726271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 Required Libraries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500" dirty="0"/>
              <a:t>pip install lime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500" dirty="0"/>
              <a:t>pip install transformers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500" dirty="0"/>
              <a:t>pip install datasets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sz="1500" b="1" dirty="0"/>
              <a:t>Load a Pre-trained LLM</a:t>
            </a:r>
            <a:r>
              <a:rPr lang="en-IN" sz="15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Use Hugging Face’s Transformers library to load a model.</a:t>
            </a:r>
            <a:endParaRPr lang="en-IN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500" b="1" dirty="0"/>
              <a:t>Wrap the Model for Prediction</a:t>
            </a:r>
            <a:r>
              <a:rPr lang="en-US" sz="15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LIME works with a black-box model by requiring a prediction function. Wrap the LLM's output into a format suitable for LIME.	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sz="1500" b="1" dirty="0"/>
              <a:t>Apply LIME</a:t>
            </a:r>
            <a:r>
              <a:rPr lang="en-IN" sz="15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/>
              <a:t>Generate explanations for the model's predictions by analyzing how perturbations in the input affect the output.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0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LIME</vt:lpstr>
      <vt:lpstr>Local Interpretable Model-agnostic Explanations</vt:lpstr>
      <vt:lpstr>Steps to Use LIME for LLMs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</dc:title>
  <dc:creator>Admin</dc:creator>
  <cp:lastModifiedBy>Admin</cp:lastModifiedBy>
  <cp:revision>2</cp:revision>
  <dcterms:created xsi:type="dcterms:W3CDTF">2024-11-24T15:01:16Z</dcterms:created>
  <dcterms:modified xsi:type="dcterms:W3CDTF">2024-11-24T15:39:38Z</dcterms:modified>
</cp:coreProperties>
</file>