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AAA9-B2BA-47AB-8FD8-8D5BE88A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07AF-6CF7-4641-A3EA-F84D5904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A58B-CBD9-4E5A-B398-D0FA298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0BED-4FD7-4957-B762-21B40766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4325-3131-49D3-A80E-2553E27D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6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050-C6DB-48EF-91AC-BAFFD141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6BA1B-7A56-4F81-8107-98B834E5A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9127-96F1-473C-B016-6B9863E9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28B0-958D-415F-A301-8C8D15CA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A346-DB01-4409-992E-3D73B545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D846B-3AC0-46FC-AC24-72889BBA5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B6B23-BD5A-4E1F-A498-E25F54A2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F10F-19B8-4E53-9830-9FB17A14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F4DC-6994-48A1-81A7-B53216FA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311C-E709-40AB-AFFA-0A4FA3B1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3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0CD9-7C5D-4951-BDB2-9C89CE93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653A-6645-4CF7-AA55-3A4130F8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D695-60DD-4861-9268-5839800B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622A-AB5A-4F97-BA1A-7BC88ECB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5493-99F9-413C-9101-3CA8ADC3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5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52E0-8E3C-4EA0-BF8C-E377D2C3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7D8A-1103-41F1-920E-51625849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C03F-04B2-4659-BF63-7775711C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2264-0F8D-48E2-B11C-C077EAE0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6382B-DBFA-46DC-9B21-E7379ADC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DA7D-B832-42B3-900B-EA74C617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3616-0295-4237-9D01-86E5FAFEC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E890C-1261-42BB-929B-79813826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1605A-BE34-404B-8B1F-C8C979E7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3D0E9-F523-4008-AFBE-17592A8B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01DE2-139F-4F29-8E67-D82D5469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8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DC17-68C7-4A3B-9491-0F4F5E0B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5036-64FF-4367-B167-0887C055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C6355-2991-459B-A271-ABE6865C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EF723-E448-4866-BAAC-B716B8A1A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BA53A-F227-4C8A-AE92-1B54E2294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6F4D7-4230-48C6-932A-47C3ADE9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1AE1D-BCD7-4D76-A2DE-8DCAC5EA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76AB6-5F14-42A4-BC87-A6610EE6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87D7-129D-4788-9FBD-CD51D9D2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AC377-08F2-4548-84E8-5F1BEAA8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A4B9-6A0A-4E95-9812-788BFD94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8E19B-F966-4F36-BB48-A54FF39B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59B6B-9EE8-44B7-8617-C547C56F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F8E25-3C85-47BD-B851-05C35D66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4F0A8-4B10-40B4-BFA8-847DE419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C951-5420-48AC-A8E1-66C2467C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ED19-78FF-42E9-A57E-02B1D381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5BEB6-15BA-4C54-AD96-F897EA9A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463D-C017-4B53-AB9A-F1B13E5A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E6F2A-998B-4E6E-B46E-6DFFA392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1CEDE-8236-4C52-818D-9C60974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5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C040-590F-4E3C-A937-894DB4AB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ECA70-E916-44E8-B4FC-D24D64023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2B26C-B462-47E2-86F8-DC48E3E8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56F0-0874-44DA-891D-051E2C75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C5E08-B31E-4339-9200-B807755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9147-7442-419D-8AD5-0AD9A1CB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A66FC-DCF7-44CB-834C-8F784E82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4970C-154F-4B54-81D7-2C3ED4EA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C62C-65CC-40C6-86BD-13803C9CF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690C-6948-43C1-9159-415F3DCF784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C3BD-2FFA-4386-9D6A-059099A77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06FC-AA48-48EB-AA34-C05786757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554A-DCDA-4BB6-8C41-A96110F2D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2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1526-27EE-4338-BC3C-E4E82E7FF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Prometheus_Graphana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17DB6-FFAE-41AB-B5F5-2602A3424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0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BA3A-D01F-4E6B-99BF-584E7EB2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and </a:t>
            </a:r>
            <a:r>
              <a:rPr lang="en-US" dirty="0" err="1"/>
              <a:t>Graphana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47E7-7B99-4823-A121-28D513AB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integrate </a:t>
            </a:r>
            <a:r>
              <a:rPr lang="en-US" b="1" dirty="0"/>
              <a:t>Prometheus</a:t>
            </a:r>
            <a:r>
              <a:rPr lang="en-US" dirty="0"/>
              <a:t> and </a:t>
            </a:r>
            <a:r>
              <a:rPr lang="en-US" b="1" dirty="0"/>
              <a:t>Grafana</a:t>
            </a:r>
            <a:r>
              <a:rPr lang="en-US" dirty="0"/>
              <a:t> to monitor the performance of an LLM (Large Language Model) deployment in an </a:t>
            </a:r>
            <a:r>
              <a:rPr lang="en-US" b="1" dirty="0"/>
              <a:t>API-driven context</a:t>
            </a:r>
            <a:r>
              <a:rPr lang="en-US" dirty="0"/>
              <a:t>. This example assumes you are deploying an LLM API and want to monitor its usage, latency, memory, and other metrics in real time.</a:t>
            </a:r>
          </a:p>
          <a:p>
            <a:r>
              <a:rPr lang="en-US" dirty="0"/>
              <a:t>Steps to Set Up Monitoring with Prometheus and Grafana for LLMs:-</a:t>
            </a:r>
          </a:p>
          <a:p>
            <a:pPr lvl="1"/>
            <a:r>
              <a:rPr lang="en-IN" b="1" dirty="0"/>
              <a:t>Setup a Sample Flask API for LLM</a:t>
            </a:r>
            <a:r>
              <a:rPr lang="en-IN" dirty="0"/>
              <a:t>:</a:t>
            </a:r>
          </a:p>
          <a:p>
            <a:pPr lvl="1"/>
            <a:r>
              <a:rPr lang="en-US" b="1" dirty="0"/>
              <a:t>Run Prometheus to Scrape Metrics</a:t>
            </a:r>
            <a:r>
              <a:rPr lang="en-US" dirty="0"/>
              <a:t>:</a:t>
            </a:r>
          </a:p>
          <a:p>
            <a:pPr lvl="1"/>
            <a:r>
              <a:rPr lang="en-IN" b="1" dirty="0"/>
              <a:t>Run Grafana for Visualization</a:t>
            </a:r>
            <a:r>
              <a:rPr lang="en-IN" dirty="0"/>
              <a:t>:</a:t>
            </a:r>
          </a:p>
          <a:p>
            <a:pPr lvl="1"/>
            <a:r>
              <a:rPr lang="en-US" b="1" dirty="0"/>
              <a:t>Create Dashboards for Monitoring LLM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Enhance Monitoring for LLM Context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69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66A-6E97-4A34-A4B8-59A25657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Setup a Sample Flask API for LLM</a:t>
            </a:r>
            <a:r>
              <a:rPr lang="en-IN" dirty="0"/>
              <a:t>: example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B116A0-22BF-45BE-81FA-945AD436D5A4}"/>
              </a:ext>
            </a:extLst>
          </p:cNvPr>
          <p:cNvSpPr/>
          <p:nvPr/>
        </p:nvSpPr>
        <p:spPr>
          <a:xfrm>
            <a:off x="838200" y="1577404"/>
            <a:ext cx="95474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/>
              <a:t>from flask import Flask, request, </a:t>
            </a:r>
            <a:r>
              <a:rPr lang="en-IN" sz="1500" dirty="0" err="1"/>
              <a:t>jsonify</a:t>
            </a:r>
            <a:r>
              <a:rPr lang="en-IN" sz="1500" dirty="0"/>
              <a:t> </a:t>
            </a:r>
          </a:p>
          <a:p>
            <a:r>
              <a:rPr lang="en-IN" sz="1500" dirty="0"/>
              <a:t>from </a:t>
            </a:r>
            <a:r>
              <a:rPr lang="en-IN" sz="1500" dirty="0" err="1"/>
              <a:t>prometheus_client</a:t>
            </a:r>
            <a:r>
              <a:rPr lang="en-IN" sz="1500" dirty="0"/>
              <a:t> import Counter, Histogram, </a:t>
            </a:r>
            <a:r>
              <a:rPr lang="en-IN" sz="1500" dirty="0" err="1"/>
              <a:t>generate_latest</a:t>
            </a:r>
            <a:r>
              <a:rPr lang="en-IN" sz="1500" dirty="0"/>
              <a:t> </a:t>
            </a:r>
          </a:p>
          <a:p>
            <a:endParaRPr lang="en-IN" sz="1500" dirty="0"/>
          </a:p>
          <a:p>
            <a:r>
              <a:rPr lang="en-IN" sz="1500" dirty="0"/>
              <a:t># Create Flask App </a:t>
            </a:r>
          </a:p>
          <a:p>
            <a:r>
              <a:rPr lang="en-IN" sz="1500" dirty="0"/>
              <a:t>app = Flask(__name__) </a:t>
            </a:r>
          </a:p>
          <a:p>
            <a:endParaRPr lang="en-IN" sz="1500" dirty="0"/>
          </a:p>
          <a:p>
            <a:r>
              <a:rPr lang="en-IN" sz="1500" dirty="0"/>
              <a:t># Prometheus Metrics </a:t>
            </a:r>
          </a:p>
          <a:p>
            <a:endParaRPr lang="en-IN" sz="1500" dirty="0"/>
          </a:p>
          <a:p>
            <a:r>
              <a:rPr lang="en-IN" sz="1500" dirty="0"/>
              <a:t>REQUEST_COUNT = Counter('</a:t>
            </a:r>
            <a:r>
              <a:rPr lang="en-IN" sz="1500" dirty="0" err="1"/>
              <a:t>llm_requests_total</a:t>
            </a:r>
            <a:r>
              <a:rPr lang="en-IN" sz="1500" dirty="0"/>
              <a:t>', 'Total number of LLM requests', ['method', 'endpoint', 'status']) REQUEST_LATENCY = Histogram('</a:t>
            </a:r>
            <a:r>
              <a:rPr lang="en-IN" sz="1500" dirty="0" err="1"/>
              <a:t>llm_request_latency_seconds</a:t>
            </a:r>
            <a:r>
              <a:rPr lang="en-IN" sz="1500" dirty="0"/>
              <a:t>', 'Latency of LLM requests', ['endpoint’]) </a:t>
            </a:r>
          </a:p>
          <a:p>
            <a:endParaRPr lang="en-IN" sz="1500" dirty="0"/>
          </a:p>
          <a:p>
            <a:r>
              <a:rPr lang="en-IN" sz="1500" dirty="0"/>
              <a:t># Example LLM function (dummy response) </a:t>
            </a:r>
          </a:p>
          <a:p>
            <a:r>
              <a:rPr lang="en-IN" sz="1500" dirty="0"/>
              <a:t>def </a:t>
            </a:r>
            <a:r>
              <a:rPr lang="en-IN" sz="1500" dirty="0" err="1"/>
              <a:t>dummy_llm_response</a:t>
            </a:r>
            <a:r>
              <a:rPr lang="en-IN" sz="1500" dirty="0"/>
              <a:t>(prompt): </a:t>
            </a:r>
          </a:p>
          <a:p>
            <a:r>
              <a:rPr lang="en-IN" sz="1500" dirty="0"/>
              <a:t>	# Simulate LLM processing </a:t>
            </a:r>
          </a:p>
          <a:p>
            <a:r>
              <a:rPr lang="en-IN" sz="1500" dirty="0"/>
              <a:t>	from time import sleep </a:t>
            </a:r>
          </a:p>
          <a:p>
            <a:r>
              <a:rPr lang="en-IN" sz="1500" dirty="0"/>
              <a:t>	import random </a:t>
            </a:r>
          </a:p>
          <a:p>
            <a:r>
              <a:rPr lang="en-IN" sz="1500" dirty="0"/>
              <a:t>	sleep(</a:t>
            </a:r>
            <a:r>
              <a:rPr lang="en-IN" sz="1500" dirty="0" err="1"/>
              <a:t>random.uniform</a:t>
            </a:r>
            <a:r>
              <a:rPr lang="en-IN" sz="1500" dirty="0"/>
              <a:t>(0.1, 0.5))  # Simulate latency </a:t>
            </a:r>
          </a:p>
          <a:p>
            <a:r>
              <a:rPr lang="en-IN" sz="1500" dirty="0"/>
              <a:t>	return {"response": </a:t>
            </a:r>
            <a:r>
              <a:rPr lang="en-IN" sz="1500" dirty="0" err="1"/>
              <a:t>f"Processed</a:t>
            </a:r>
            <a:r>
              <a:rPr lang="en-IN" sz="1500" dirty="0"/>
              <a:t>: {prompt}"}</a:t>
            </a:r>
          </a:p>
        </p:txBody>
      </p:sp>
    </p:spTree>
    <p:extLst>
      <p:ext uri="{BB962C8B-B14F-4D97-AF65-F5344CB8AC3E}">
        <p14:creationId xmlns:p14="http://schemas.microsoft.com/office/powerpoint/2010/main" val="48616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F4D5-444E-4793-8669-CAB74200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Setup a Sample Flask API for LLM</a:t>
            </a:r>
            <a:r>
              <a:rPr lang="en-IN" dirty="0"/>
              <a:t>: example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D8030-61C0-4A6D-9824-E189FBEFAA5C}"/>
              </a:ext>
            </a:extLst>
          </p:cNvPr>
          <p:cNvSpPr/>
          <p:nvPr/>
        </p:nvSpPr>
        <p:spPr>
          <a:xfrm>
            <a:off x="1380565" y="199181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# API Endpoint for LLM </a:t>
            </a:r>
          </a:p>
          <a:p>
            <a:r>
              <a:rPr lang="en-IN" sz="1200" dirty="0"/>
              <a:t>@</a:t>
            </a:r>
            <a:r>
              <a:rPr lang="en-IN" sz="1200" dirty="0" err="1"/>
              <a:t>app.route</a:t>
            </a:r>
            <a:r>
              <a:rPr lang="en-IN" sz="1200" dirty="0"/>
              <a:t>('/</a:t>
            </a:r>
            <a:r>
              <a:rPr lang="en-IN" sz="1200" dirty="0" err="1"/>
              <a:t>api</a:t>
            </a:r>
            <a:r>
              <a:rPr lang="en-IN" sz="1200" dirty="0"/>
              <a:t>/v1/</a:t>
            </a:r>
            <a:r>
              <a:rPr lang="en-IN" sz="1200" dirty="0" err="1"/>
              <a:t>llm</a:t>
            </a:r>
            <a:r>
              <a:rPr lang="en-IN" sz="1200" dirty="0"/>
              <a:t>', methods=['POST']) @</a:t>
            </a:r>
            <a:r>
              <a:rPr lang="en-IN" sz="1200" dirty="0" err="1"/>
              <a:t>REQUEST_LATENCY.labels</a:t>
            </a:r>
            <a:r>
              <a:rPr lang="en-IN" sz="1200" dirty="0"/>
              <a:t>(endpoint='/</a:t>
            </a:r>
            <a:r>
              <a:rPr lang="en-IN" sz="1200" dirty="0" err="1"/>
              <a:t>api</a:t>
            </a:r>
            <a:r>
              <a:rPr lang="en-IN" sz="1200" dirty="0"/>
              <a:t>/v1/</a:t>
            </a:r>
            <a:r>
              <a:rPr lang="en-IN" sz="1200" dirty="0" err="1"/>
              <a:t>llm</a:t>
            </a:r>
            <a:r>
              <a:rPr lang="en-IN" sz="1200" dirty="0"/>
              <a:t>').time() # Automatically track latency </a:t>
            </a:r>
          </a:p>
          <a:p>
            <a:endParaRPr lang="en-IN" sz="1200" dirty="0"/>
          </a:p>
          <a:p>
            <a:r>
              <a:rPr lang="en-IN" sz="1200" dirty="0"/>
              <a:t>def </a:t>
            </a:r>
            <a:r>
              <a:rPr lang="en-IN" sz="1200" dirty="0" err="1"/>
              <a:t>llm_api</a:t>
            </a:r>
            <a:r>
              <a:rPr lang="en-IN" sz="1200" dirty="0"/>
              <a:t>(): </a:t>
            </a:r>
          </a:p>
          <a:p>
            <a:r>
              <a:rPr lang="en-IN" sz="1200" dirty="0"/>
              <a:t>	try: </a:t>
            </a:r>
          </a:p>
          <a:p>
            <a:r>
              <a:rPr lang="en-IN" sz="1200" dirty="0"/>
              <a:t>		data = </a:t>
            </a:r>
            <a:r>
              <a:rPr lang="en-IN" sz="1200" dirty="0" err="1"/>
              <a:t>request.json</a:t>
            </a:r>
            <a:r>
              <a:rPr lang="en-IN" sz="1200" dirty="0"/>
              <a:t> </a:t>
            </a:r>
          </a:p>
          <a:p>
            <a:r>
              <a:rPr lang="en-IN" sz="1200" dirty="0"/>
              <a:t>		prompt = </a:t>
            </a:r>
            <a:r>
              <a:rPr lang="en-IN" sz="1200" dirty="0" err="1"/>
              <a:t>data.get</a:t>
            </a:r>
            <a:r>
              <a:rPr lang="en-IN" sz="1200" dirty="0"/>
              <a:t>('prompt', ‘’) </a:t>
            </a:r>
          </a:p>
          <a:p>
            <a:r>
              <a:rPr lang="en-IN" sz="1200" dirty="0"/>
              <a:t>		# LLM Response </a:t>
            </a:r>
          </a:p>
          <a:p>
            <a:r>
              <a:rPr lang="en-IN" sz="1200" dirty="0"/>
              <a:t>		response = </a:t>
            </a:r>
            <a:r>
              <a:rPr lang="en-IN" sz="1200" dirty="0" err="1"/>
              <a:t>dummy_llm_response</a:t>
            </a:r>
            <a:r>
              <a:rPr lang="en-IN" sz="1200" dirty="0"/>
              <a:t>(prompt) </a:t>
            </a:r>
          </a:p>
          <a:p>
            <a:r>
              <a:rPr lang="en-IN" sz="1200" dirty="0"/>
              <a:t>		# Record Metrics </a:t>
            </a:r>
          </a:p>
          <a:p>
            <a:r>
              <a:rPr lang="en-IN" sz="1200" dirty="0"/>
              <a:t>		</a:t>
            </a:r>
            <a:r>
              <a:rPr lang="en-IN" sz="1200" dirty="0" err="1"/>
              <a:t>REQUEST_COUNT.labels</a:t>
            </a:r>
            <a:r>
              <a:rPr lang="en-IN" sz="1200" dirty="0"/>
              <a:t>(method='POST', endpoint='/</a:t>
            </a:r>
            <a:r>
              <a:rPr lang="en-IN" sz="1200" dirty="0" err="1"/>
              <a:t>api</a:t>
            </a:r>
            <a:r>
              <a:rPr lang="en-IN" sz="1200" dirty="0"/>
              <a:t>/v1/</a:t>
            </a:r>
            <a:r>
              <a:rPr lang="en-IN" sz="1200" dirty="0" err="1"/>
              <a:t>llm</a:t>
            </a:r>
            <a:r>
              <a:rPr lang="en-IN" sz="1200" dirty="0"/>
              <a:t>', status='200').</a:t>
            </a:r>
            <a:r>
              <a:rPr lang="en-IN" sz="1200" dirty="0" err="1"/>
              <a:t>inc</a:t>
            </a:r>
            <a:r>
              <a:rPr lang="en-IN" sz="1200" dirty="0"/>
              <a:t>() </a:t>
            </a:r>
          </a:p>
          <a:p>
            <a:r>
              <a:rPr lang="en-IN" sz="1200" dirty="0"/>
              <a:t>		return </a:t>
            </a:r>
            <a:r>
              <a:rPr lang="en-IN" sz="1200" dirty="0" err="1"/>
              <a:t>jsonify</a:t>
            </a:r>
            <a:r>
              <a:rPr lang="en-IN" sz="1200" dirty="0"/>
              <a:t>(response), 200 </a:t>
            </a:r>
          </a:p>
          <a:p>
            <a:r>
              <a:rPr lang="en-IN" sz="1200" dirty="0"/>
              <a:t>	except Exception as e: </a:t>
            </a:r>
          </a:p>
          <a:p>
            <a:r>
              <a:rPr lang="en-IN" sz="1200" dirty="0"/>
              <a:t>		</a:t>
            </a:r>
            <a:r>
              <a:rPr lang="en-IN" sz="1200" dirty="0" err="1"/>
              <a:t>REQUEST_COUNT.labels</a:t>
            </a:r>
            <a:r>
              <a:rPr lang="en-IN" sz="1200" dirty="0"/>
              <a:t>(method='POST', endpoint='/</a:t>
            </a:r>
            <a:r>
              <a:rPr lang="en-IN" sz="1200" dirty="0" err="1"/>
              <a:t>api</a:t>
            </a:r>
            <a:r>
              <a:rPr lang="en-IN" sz="1200" dirty="0"/>
              <a:t>/v1/</a:t>
            </a:r>
            <a:r>
              <a:rPr lang="en-IN" sz="1200" dirty="0" err="1"/>
              <a:t>llm</a:t>
            </a:r>
            <a:r>
              <a:rPr lang="en-IN" sz="1200" dirty="0"/>
              <a:t>', status='500').</a:t>
            </a:r>
            <a:r>
              <a:rPr lang="en-IN" sz="1200" dirty="0" err="1"/>
              <a:t>inc</a:t>
            </a:r>
            <a:r>
              <a:rPr lang="en-IN" sz="1200" dirty="0"/>
              <a:t>() </a:t>
            </a:r>
          </a:p>
          <a:p>
            <a:r>
              <a:rPr lang="en-IN" sz="1200" dirty="0"/>
              <a:t>		return </a:t>
            </a:r>
            <a:r>
              <a:rPr lang="en-IN" sz="1200" dirty="0" err="1"/>
              <a:t>jsonify</a:t>
            </a:r>
            <a:r>
              <a:rPr lang="en-IN" sz="1200" dirty="0"/>
              <a:t>({"error": str(e)}), 500 </a:t>
            </a:r>
          </a:p>
          <a:p>
            <a:endParaRPr lang="en-IN" sz="1200" dirty="0"/>
          </a:p>
          <a:p>
            <a:r>
              <a:rPr lang="en-IN" sz="1200" dirty="0"/>
              <a:t># Prometheus Metrics Endpoint </a:t>
            </a:r>
          </a:p>
          <a:p>
            <a:r>
              <a:rPr lang="en-IN" sz="1200" dirty="0"/>
              <a:t>@</a:t>
            </a:r>
            <a:r>
              <a:rPr lang="en-IN" sz="1200" dirty="0" err="1"/>
              <a:t>app.route</a:t>
            </a:r>
            <a:r>
              <a:rPr lang="en-IN" sz="1200" dirty="0"/>
              <a:t>('/metrics’) </a:t>
            </a:r>
          </a:p>
          <a:p>
            <a:endParaRPr lang="en-IN" sz="1200" dirty="0"/>
          </a:p>
          <a:p>
            <a:r>
              <a:rPr lang="en-IN" sz="1200" dirty="0"/>
              <a:t>def metrics(): </a:t>
            </a:r>
          </a:p>
          <a:p>
            <a:r>
              <a:rPr lang="en-IN" sz="1200" dirty="0"/>
              <a:t>	return </a:t>
            </a:r>
            <a:r>
              <a:rPr lang="en-IN" sz="1200" dirty="0" err="1"/>
              <a:t>generate_latest</a:t>
            </a:r>
            <a:r>
              <a:rPr lang="en-IN" sz="1200" dirty="0"/>
              <a:t>(), 200 </a:t>
            </a:r>
          </a:p>
          <a:p>
            <a:endParaRPr lang="en-IN" sz="1200" dirty="0"/>
          </a:p>
          <a:p>
            <a:r>
              <a:rPr lang="en-IN" sz="1200" dirty="0"/>
              <a:t>if __name__ == '__main__’: </a:t>
            </a:r>
          </a:p>
          <a:p>
            <a:r>
              <a:rPr lang="en-IN" sz="1200" dirty="0"/>
              <a:t>	</a:t>
            </a:r>
            <a:r>
              <a:rPr lang="en-IN" sz="1200" dirty="0" err="1"/>
              <a:t>app.run</a:t>
            </a:r>
            <a:r>
              <a:rPr lang="en-IN" sz="1200" dirty="0"/>
              <a:t>(host='0.0.0.0', port=5000)</a:t>
            </a:r>
          </a:p>
        </p:txBody>
      </p:sp>
    </p:spTree>
    <p:extLst>
      <p:ext uri="{BB962C8B-B14F-4D97-AF65-F5344CB8AC3E}">
        <p14:creationId xmlns:p14="http://schemas.microsoft.com/office/powerpoint/2010/main" val="40496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5D24-E2EC-42BE-B03F-B3824C08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 Prometheus to Scrape Metrics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77E7B6-4763-4B7B-B954-E8DB55E72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671" y="1786794"/>
            <a:ext cx="645946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prometheus.yml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configuration file to scrape metrics from the Flask API.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DAE6C-E32D-4D02-B3C5-FDA92D493121}"/>
              </a:ext>
            </a:extLst>
          </p:cNvPr>
          <p:cNvSpPr/>
          <p:nvPr/>
        </p:nvSpPr>
        <p:spPr>
          <a:xfrm>
            <a:off x="972671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global:</a:t>
            </a:r>
          </a:p>
          <a:p>
            <a:r>
              <a:rPr lang="en-IN" dirty="0"/>
              <a:t>  </a:t>
            </a:r>
            <a:r>
              <a:rPr lang="en-IN" dirty="0" err="1"/>
              <a:t>scrape_interval</a:t>
            </a:r>
            <a:r>
              <a:rPr lang="en-IN" dirty="0"/>
              <a:t>: 15s</a:t>
            </a:r>
          </a:p>
          <a:p>
            <a:endParaRPr lang="en-IN" dirty="0"/>
          </a:p>
          <a:p>
            <a:r>
              <a:rPr lang="en-IN" dirty="0" err="1"/>
              <a:t>scrape_configs</a:t>
            </a:r>
            <a:r>
              <a:rPr lang="en-IN" dirty="0"/>
              <a:t>:</a:t>
            </a:r>
          </a:p>
          <a:p>
            <a:r>
              <a:rPr lang="en-IN" dirty="0"/>
              <a:t>  - </a:t>
            </a:r>
            <a:r>
              <a:rPr lang="en-IN" dirty="0" err="1"/>
              <a:t>job_name</a:t>
            </a:r>
            <a:r>
              <a:rPr lang="en-IN" dirty="0"/>
              <a:t>: '</a:t>
            </a:r>
            <a:r>
              <a:rPr lang="en-IN" dirty="0" err="1"/>
              <a:t>llm_api</a:t>
            </a:r>
            <a:r>
              <a:rPr lang="en-IN" dirty="0"/>
              <a:t>'</a:t>
            </a:r>
          </a:p>
          <a:p>
            <a:r>
              <a:rPr lang="en-IN" dirty="0"/>
              <a:t>    </a:t>
            </a:r>
            <a:r>
              <a:rPr lang="en-IN" dirty="0" err="1"/>
              <a:t>static_configs</a:t>
            </a:r>
            <a:r>
              <a:rPr lang="en-IN" dirty="0"/>
              <a:t>:</a:t>
            </a:r>
          </a:p>
          <a:p>
            <a:r>
              <a:rPr lang="en-IN" dirty="0"/>
              <a:t>      - targets: ['localhost:5000']  # Flask API metrics endpoint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1666510-803E-4131-9C1C-ADF74A4E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70" y="4748040"/>
            <a:ext cx="315336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500" dirty="0"/>
              <a:t>Start Prometheus with this command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4AB98-172A-4853-8829-4AFBEFFD6572}"/>
              </a:ext>
            </a:extLst>
          </p:cNvPr>
          <p:cNvSpPr/>
          <p:nvPr/>
        </p:nvSpPr>
        <p:spPr>
          <a:xfrm>
            <a:off x="972670" y="5575158"/>
            <a:ext cx="4088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prometheus</a:t>
            </a:r>
            <a:r>
              <a:rPr lang="en-IN" dirty="0"/>
              <a:t> --</a:t>
            </a:r>
            <a:r>
              <a:rPr lang="en-IN" dirty="0" err="1"/>
              <a:t>config.file</a:t>
            </a:r>
            <a:r>
              <a:rPr lang="en-IN" dirty="0"/>
              <a:t>=</a:t>
            </a:r>
            <a:r>
              <a:rPr lang="en-IN" dirty="0" err="1"/>
              <a:t>prometheus.yml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10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58B2-3F83-44F6-B270-8690791D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Run Grafana for Visualization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9BAC-BA8A-4E8C-974D-E836DA3E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Grafana:</a:t>
            </a:r>
          </a:p>
          <a:p>
            <a:pPr lvl="1"/>
            <a:r>
              <a:rPr lang="sv-SE" dirty="0"/>
              <a:t>docker run -d -p 3000:3000 grafana/grafana</a:t>
            </a:r>
            <a:endParaRPr lang="en-US" dirty="0"/>
          </a:p>
          <a:p>
            <a:r>
              <a:rPr lang="en-US" dirty="0"/>
              <a:t>Add Prometheus as the data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Open </a:t>
            </a:r>
            <a:r>
              <a:rPr lang="en-US" dirty="0" err="1"/>
              <a:t>graphana</a:t>
            </a:r>
            <a:r>
              <a:rPr lang="en-US" dirty="0"/>
              <a:t> in local host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  <a:p>
            <a:pPr lvl="1"/>
            <a:r>
              <a:rPr lang="en-US" dirty="0"/>
              <a:t>Configure a new data source and select Prometheus. Use </a:t>
            </a:r>
            <a:r>
              <a:rPr lang="en-US" dirty="0">
                <a:hlinkClick r:id="rId3"/>
              </a:rPr>
              <a:t>http://localhost:9000</a:t>
            </a:r>
            <a:r>
              <a:rPr lang="en-US" dirty="0"/>
              <a:t> as Prometheus 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70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1584-ACA7-4656-A8E5-22947200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Dashboards for Monitoring LLM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52F9E-0297-4C16-B45C-4C7737653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197"/>
            <a:ext cx="810048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 Grafana, create panels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Total API Requests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Query: sum(llm_requests_total)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Visualization: Graph/Stat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Request Latency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Query: histogram_quantile(0.95, sum(rate(llm_request_latency_seconds_bucket[5m])) by (le))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Visualization: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Request Breakdown by Endpoint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Query: sum(rate(llm_requests_total[5m])) by (endpoint)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Visualization: Pie Chart/Table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3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C4CD-4F5C-4F06-B624-0C7517A9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Enhance Monitoring for LLM Context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F7A-FB8E-42EB-BF57-5355725C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Token Usage</a:t>
            </a:r>
            <a:r>
              <a:rPr lang="en-US" sz="1500" dirty="0"/>
              <a:t>: Add a custom metric for tracking token usage (e.g., input/output token counts).</a:t>
            </a:r>
          </a:p>
          <a:p>
            <a:pPr marL="0" indent="0">
              <a:buNone/>
            </a:pPr>
            <a:r>
              <a:rPr lang="en-IN" sz="1500" dirty="0"/>
              <a:t>	</a:t>
            </a:r>
            <a:r>
              <a:rPr lang="en-IN" sz="1500" i="1" dirty="0"/>
              <a:t>TOKEN_USAGE = Counter('</a:t>
            </a:r>
            <a:r>
              <a:rPr lang="en-IN" sz="1500" i="1" dirty="0" err="1"/>
              <a:t>llm_tokens_total</a:t>
            </a:r>
            <a:r>
              <a:rPr lang="en-IN" sz="1500" i="1" dirty="0"/>
              <a:t>', 'Total number of tokens processed', ['type']) # 'type': input/output</a:t>
            </a:r>
          </a:p>
          <a:p>
            <a:r>
              <a:rPr lang="en-IN" sz="1500" dirty="0"/>
              <a:t>Track the token matrices in /</a:t>
            </a:r>
            <a:r>
              <a:rPr lang="en-IN" sz="1500" dirty="0" err="1"/>
              <a:t>api</a:t>
            </a:r>
            <a:r>
              <a:rPr lang="en-IN" sz="1500" dirty="0"/>
              <a:t>/v1/</a:t>
            </a:r>
            <a:r>
              <a:rPr lang="en-IN" sz="1500" dirty="0" err="1"/>
              <a:t>llm</a:t>
            </a:r>
            <a:r>
              <a:rPr lang="en-IN" sz="1500" dirty="0"/>
              <a:t> endpoint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IN" sz="1500" dirty="0"/>
              <a:t> </a:t>
            </a:r>
            <a:r>
              <a:rPr lang="en-IN" sz="1500" i="1" dirty="0" err="1"/>
              <a:t>TOKEN_USAGE.labels</a:t>
            </a:r>
            <a:r>
              <a:rPr lang="en-IN" sz="1500" i="1" dirty="0"/>
              <a:t>(type='input').</a:t>
            </a:r>
            <a:r>
              <a:rPr lang="en-IN" sz="1500" i="1" dirty="0" err="1"/>
              <a:t>inc</a:t>
            </a:r>
            <a:r>
              <a:rPr lang="en-IN" sz="1500" i="1" dirty="0"/>
              <a:t>(</a:t>
            </a:r>
            <a:r>
              <a:rPr lang="en-IN" sz="1500" i="1" dirty="0" err="1"/>
              <a:t>len</a:t>
            </a:r>
            <a:r>
              <a:rPr lang="en-IN" sz="1500" i="1" dirty="0"/>
              <a:t>(</a:t>
            </a:r>
            <a:r>
              <a:rPr lang="en-IN" sz="1500" i="1" dirty="0" err="1"/>
              <a:t>prompt.split</a:t>
            </a:r>
            <a:r>
              <a:rPr lang="en-IN" sz="1500" i="1" dirty="0"/>
              <a:t>())) 	</a:t>
            </a:r>
            <a:r>
              <a:rPr lang="en-IN" sz="1500" i="1" dirty="0" err="1"/>
              <a:t>TOKEN_USAGE.labels</a:t>
            </a:r>
            <a:r>
              <a:rPr lang="en-IN" sz="1500" i="1" dirty="0"/>
              <a:t>(type='output').</a:t>
            </a:r>
            <a:r>
              <a:rPr lang="en-IN" sz="1500" i="1" dirty="0" err="1"/>
              <a:t>inc</a:t>
            </a:r>
            <a:r>
              <a:rPr lang="en-IN" sz="1500" i="1" dirty="0"/>
              <a:t>(</a:t>
            </a:r>
            <a:r>
              <a:rPr lang="en-IN" sz="1500" i="1" dirty="0" err="1"/>
              <a:t>len</a:t>
            </a:r>
            <a:r>
              <a:rPr lang="en-IN" sz="1500" i="1" dirty="0"/>
              <a:t>(response["response"].</a:t>
            </a:r>
            <a:r>
              <a:rPr lang="en-IN" sz="1500" i="1" dirty="0" err="1"/>
              <a:t>spli</a:t>
            </a:r>
            <a:r>
              <a:rPr lang="en-IN" sz="1500" i="1" dirty="0"/>
              <a:t>	t()))</a:t>
            </a:r>
            <a:endParaRPr lang="en-US" sz="1500" i="1" dirty="0"/>
          </a:p>
          <a:p>
            <a:r>
              <a:rPr lang="en-US" sz="1500" b="1" dirty="0"/>
              <a:t>Error Rate</a:t>
            </a:r>
            <a:r>
              <a:rPr lang="en-US" sz="1500" dirty="0"/>
              <a:t>: Monitor 4xx/5xx errors using:</a:t>
            </a:r>
          </a:p>
          <a:p>
            <a:pPr marL="457200" lvl="1" indent="0">
              <a:buNone/>
            </a:pPr>
            <a:r>
              <a:rPr lang="en-US" sz="1500" dirty="0"/>
              <a:t>	 </a:t>
            </a:r>
            <a:r>
              <a:rPr lang="en-US" sz="1500" i="1" dirty="0"/>
              <a:t>rate(</a:t>
            </a:r>
            <a:r>
              <a:rPr lang="en-US" sz="1500" i="1" dirty="0" err="1"/>
              <a:t>llm_requests_total</a:t>
            </a:r>
            <a:r>
              <a:rPr lang="en-US" sz="1500" i="1" dirty="0"/>
              <a:t>{status=~"4..|5.."}[5m])</a:t>
            </a:r>
          </a:p>
          <a:p>
            <a:r>
              <a:rPr lang="en-US" sz="1500" b="1" dirty="0"/>
              <a:t>Latency Buckets</a:t>
            </a:r>
            <a:r>
              <a:rPr lang="en-US" sz="1500" dirty="0"/>
              <a:t>: Visualize request latency buckets from Prometheus.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95099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837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Prometheus_Graphana</vt:lpstr>
      <vt:lpstr>Prometheus and Graphana</vt:lpstr>
      <vt:lpstr>Setup a Sample Flask API for LLM: example code</vt:lpstr>
      <vt:lpstr>Setup a Sample Flask API for LLM: example code</vt:lpstr>
      <vt:lpstr>Run Prometheus to Scrape Metrics:</vt:lpstr>
      <vt:lpstr>Run Grafana for Visualization:</vt:lpstr>
      <vt:lpstr>Create Dashboards for Monitoring LLM:</vt:lpstr>
      <vt:lpstr>Enhance Monitoring for LLM Context: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Prometheus_Graphana</dc:title>
  <dc:creator>Admin</dc:creator>
  <cp:lastModifiedBy>Admin</cp:lastModifiedBy>
  <cp:revision>3</cp:revision>
  <dcterms:created xsi:type="dcterms:W3CDTF">2024-11-24T15:40:07Z</dcterms:created>
  <dcterms:modified xsi:type="dcterms:W3CDTF">2024-11-24T16:05:01Z</dcterms:modified>
</cp:coreProperties>
</file>