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7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0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63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9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1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0E0D-2386-4704-B5CC-D6B7F828BA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DE71-2A4E-40F9-9F47-425CD6A0C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3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Keyphrase</a:t>
            </a:r>
            <a:r>
              <a:rPr lang="en-US" dirty="0" smtClean="0"/>
              <a:t> Extraction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6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Concept:</a:t>
            </a:r>
          </a:p>
          <a:p>
            <a:r>
              <a:rPr lang="en-US" b="1" dirty="0" smtClean="0"/>
              <a:t>RAKE</a:t>
            </a:r>
            <a:r>
              <a:rPr lang="en-US" dirty="0" smtClean="0"/>
              <a:t> = </a:t>
            </a:r>
            <a:r>
              <a:rPr lang="en-US" b="1" dirty="0" smtClean="0"/>
              <a:t>R</a:t>
            </a:r>
            <a:r>
              <a:rPr lang="en-US" dirty="0" smtClean="0"/>
              <a:t>apid </a:t>
            </a:r>
            <a:r>
              <a:rPr lang="en-US" b="1" dirty="0" smtClean="0"/>
              <a:t>A</a:t>
            </a:r>
            <a:r>
              <a:rPr lang="en-US" dirty="0" smtClean="0"/>
              <a:t>utomatic </a:t>
            </a:r>
            <a:r>
              <a:rPr lang="en-US" b="1" dirty="0" smtClean="0"/>
              <a:t>K</a:t>
            </a:r>
            <a:r>
              <a:rPr lang="en-US" dirty="0" smtClean="0"/>
              <a:t>eyword </a:t>
            </a:r>
            <a:r>
              <a:rPr lang="en-US" b="1" dirty="0" smtClean="0"/>
              <a:t>E</a:t>
            </a:r>
            <a:r>
              <a:rPr lang="en-US" dirty="0" smtClean="0"/>
              <a:t>xtraction</a:t>
            </a:r>
          </a:p>
          <a:p>
            <a:r>
              <a:rPr lang="en-US" dirty="0" smtClean="0"/>
              <a:t>Unsupervised algorithm to </a:t>
            </a:r>
            <a:r>
              <a:rPr lang="en-US" b="1" dirty="0" smtClean="0"/>
              <a:t>extract important keywords</a:t>
            </a:r>
            <a:r>
              <a:rPr lang="en-US" dirty="0" smtClean="0"/>
              <a:t> or </a:t>
            </a:r>
            <a:r>
              <a:rPr lang="en-US" b="1" dirty="0" err="1" smtClean="0"/>
              <a:t>keyphrases</a:t>
            </a:r>
            <a:r>
              <a:rPr lang="en-US" dirty="0" smtClean="0"/>
              <a:t> from text.</a:t>
            </a:r>
          </a:p>
          <a:p>
            <a:r>
              <a:rPr lang="en-US" dirty="0" smtClean="0"/>
              <a:t>Works by:</a:t>
            </a:r>
          </a:p>
          <a:p>
            <a:pPr lvl="1"/>
            <a:r>
              <a:rPr lang="en-US" b="1" dirty="0" smtClean="0"/>
              <a:t>Splitting text</a:t>
            </a:r>
            <a:r>
              <a:rPr lang="en-US" dirty="0" smtClean="0"/>
              <a:t> into candidate phrases (based on delimiters like punctuation, </a:t>
            </a:r>
            <a:r>
              <a:rPr lang="en-US" dirty="0" err="1" smtClean="0"/>
              <a:t>stopwords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Scoring phrases</a:t>
            </a:r>
            <a:r>
              <a:rPr lang="en-US" dirty="0" smtClean="0"/>
              <a:t> based on frequency and co-occurrence.</a:t>
            </a:r>
          </a:p>
          <a:p>
            <a:pPr lvl="1"/>
            <a:r>
              <a:rPr lang="en-US" dirty="0" smtClean="0"/>
              <a:t>Returning </a:t>
            </a:r>
            <a:r>
              <a:rPr lang="en-US" b="1" dirty="0" smtClean="0"/>
              <a:t>highest scoring phrases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✅ </a:t>
            </a:r>
            <a:r>
              <a:rPr lang="en-US" b="1" dirty="0" smtClean="0"/>
              <a:t>No training needed</a:t>
            </a:r>
            <a:r>
              <a:rPr lang="en-US" dirty="0" smtClean="0"/>
              <a:t> — purely </a:t>
            </a:r>
            <a:r>
              <a:rPr lang="en-US" b="1" dirty="0" smtClean="0"/>
              <a:t>statistical</a:t>
            </a:r>
            <a:r>
              <a:rPr lang="en-US" dirty="0" smtClean="0"/>
              <a:t>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0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RAKE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151233"/>
              </p:ext>
            </p:extLst>
          </p:nvPr>
        </p:nvGraphicFramePr>
        <p:xfrm>
          <a:off x="838200" y="1690688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589117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392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13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Very fast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48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 labeled data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8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Good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Extracting key ideas from large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4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Limitations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deep semantic understanding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RAKE 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25854"/>
              </p:ext>
            </p:extLst>
          </p:nvPr>
        </p:nvGraphicFramePr>
        <p:xfrm>
          <a:off x="838200" y="1808066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217083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12065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8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Remove stopwords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51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Extract keyword candidates (non-stopword sequences)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098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 word frequency and degree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63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Score candidates by combining frequency and degree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8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 and output top keywords/</a:t>
                      </a:r>
                      <a:r>
                        <a:rPr lang="en-US" dirty="0" err="1"/>
                        <a:t>keyphrases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05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RAKE Calculates Score for a Phrase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160" y="1790114"/>
            <a:ext cx="10515600" cy="4351338"/>
          </a:xfrm>
        </p:spPr>
        <p:txBody>
          <a:bodyPr/>
          <a:lstStyle/>
          <a:p>
            <a:r>
              <a:rPr lang="en-US" dirty="0" smtClean="0"/>
              <a:t>✅ Step 1: </a:t>
            </a:r>
            <a:r>
              <a:rPr lang="en-US" b="1" dirty="0" smtClean="0"/>
              <a:t>Build a co-occurrence graph</a:t>
            </a:r>
            <a:r>
              <a:rPr lang="en-US" dirty="0" smtClean="0"/>
              <a:t> of words</a:t>
            </a:r>
            <a:br>
              <a:rPr lang="en-US" dirty="0" smtClean="0"/>
            </a:br>
            <a:r>
              <a:rPr lang="en-US" dirty="0" smtClean="0"/>
              <a:t>✅ Step 2: For each word:</a:t>
            </a:r>
          </a:p>
          <a:p>
            <a:r>
              <a:rPr lang="en-US" b="1" dirty="0" smtClean="0"/>
              <a:t>Frequency</a:t>
            </a:r>
            <a:r>
              <a:rPr lang="en-US" dirty="0" smtClean="0"/>
              <a:t> = how often the word appears</a:t>
            </a:r>
          </a:p>
          <a:p>
            <a:r>
              <a:rPr lang="en-US" b="1" dirty="0" smtClean="0"/>
              <a:t>Degree</a:t>
            </a:r>
            <a:r>
              <a:rPr lang="en-US" dirty="0" smtClean="0"/>
              <a:t> = how many other words it appears with (co-occurrence)</a:t>
            </a:r>
          </a:p>
          <a:p>
            <a:r>
              <a:rPr lang="en-US" dirty="0" smtClean="0"/>
              <a:t>✅ Step 3: For each </a:t>
            </a:r>
            <a:r>
              <a:rPr lang="en-US" b="1" dirty="0" smtClean="0"/>
              <a:t>word</a:t>
            </a:r>
            <a:r>
              <a:rPr lang="en-US" dirty="0" smtClean="0"/>
              <a:t>, calculate: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71" y="4306185"/>
            <a:ext cx="2638793" cy="571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414029"/>
            <a:ext cx="1028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 4: Phrase Score = sum of individual word scores in the phrase.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09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7424"/>
            <a:ext cx="72154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Suppose phrase is: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applications include machine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RAKE </a:t>
            </a:r>
            <a:r>
              <a:rPr lang="en-US" altLang="en-US" sz="1800" dirty="0">
                <a:latin typeface="Arial" panose="020B0604020202020204" pitchFamily="34" charset="0"/>
              </a:rPr>
              <a:t>does: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Find score of each word (applications, include, machine, translation)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Sum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Total = 16.00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✅ Higher score = more important </a:t>
            </a:r>
            <a:r>
              <a:rPr lang="en-US" altLang="en-US" sz="1800" dirty="0" err="1">
                <a:latin typeface="Arial" panose="020B0604020202020204" pitchFamily="34" charset="0"/>
              </a:rPr>
              <a:t>keyphrase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55604"/>
              </p:ext>
            </p:extLst>
          </p:nvPr>
        </p:nvGraphicFramePr>
        <p:xfrm>
          <a:off x="838200" y="4338645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68708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11525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0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Degree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many other words it co-occurs with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42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often the word appears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7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degree/frequency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731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Phrase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all word scores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27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05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Keyword Keyphrase Extraction</vt:lpstr>
      <vt:lpstr>What is RAKE</vt:lpstr>
      <vt:lpstr>Why use RAKE</vt:lpstr>
      <vt:lpstr>How RAKE Works</vt:lpstr>
      <vt:lpstr>How RAKE Calculates Score for a Phrase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Keyphrase Extraction</dc:title>
  <dc:creator>Admin</dc:creator>
  <cp:lastModifiedBy>Admin</cp:lastModifiedBy>
  <cp:revision>3</cp:revision>
  <dcterms:created xsi:type="dcterms:W3CDTF">2025-04-28T13:03:19Z</dcterms:created>
  <dcterms:modified xsi:type="dcterms:W3CDTF">2025-04-28T13:22:13Z</dcterms:modified>
</cp:coreProperties>
</file>