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0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8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6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C05F-F475-48E7-89EB-12EC89C622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EF64-24B8-4F5B-8B10-B9DC0A8CF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TextRank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7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TextRank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</a:p>
          <a:p>
            <a:r>
              <a:rPr lang="en-US" b="1" dirty="0" err="1" smtClean="0"/>
              <a:t>TextRank</a:t>
            </a:r>
            <a:r>
              <a:rPr lang="en-US" dirty="0" smtClean="0"/>
              <a:t> is a </a:t>
            </a:r>
            <a:r>
              <a:rPr lang="en-US" b="1" dirty="0" smtClean="0"/>
              <a:t>graph-based ranking algorithm</a:t>
            </a:r>
            <a:r>
              <a:rPr lang="en-US" dirty="0" smtClean="0"/>
              <a:t> used for </a:t>
            </a:r>
            <a:r>
              <a:rPr lang="en-US" b="1" dirty="0" smtClean="0"/>
              <a:t>keyword extraction</a:t>
            </a:r>
            <a:r>
              <a:rPr lang="en-US" dirty="0" smtClean="0"/>
              <a:t> and </a:t>
            </a:r>
            <a:r>
              <a:rPr lang="en-US" b="1" dirty="0" smtClean="0"/>
              <a:t>extractive summarization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Inspired by </a:t>
            </a:r>
            <a:r>
              <a:rPr lang="en-US" b="1" dirty="0" smtClean="0"/>
              <a:t>PageRank</a:t>
            </a:r>
            <a:r>
              <a:rPr lang="en-US" dirty="0" smtClean="0"/>
              <a:t> algorithm used in </a:t>
            </a:r>
            <a:r>
              <a:rPr lang="en-US" b="1" dirty="0" smtClean="0"/>
              <a:t>Google 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✅ In </a:t>
            </a:r>
            <a:r>
              <a:rPr lang="en-US" dirty="0" err="1" smtClean="0"/>
              <a:t>TextRank</a:t>
            </a:r>
            <a:r>
              <a:rPr lang="en-US" dirty="0" smtClean="0"/>
              <a:t>:</a:t>
            </a:r>
          </a:p>
          <a:p>
            <a:r>
              <a:rPr lang="en-US" dirty="0" smtClean="0"/>
              <a:t>Words (or sentences) = </a:t>
            </a:r>
            <a:r>
              <a:rPr lang="en-US" b="1" dirty="0" smtClean="0"/>
              <a:t>nodes</a:t>
            </a:r>
            <a:r>
              <a:rPr lang="en-US" dirty="0" smtClean="0"/>
              <a:t> in a graph</a:t>
            </a:r>
          </a:p>
          <a:p>
            <a:r>
              <a:rPr lang="en-US" dirty="0" smtClean="0"/>
              <a:t>Similarity = </a:t>
            </a:r>
            <a:r>
              <a:rPr lang="en-US" b="1" dirty="0" smtClean="0"/>
              <a:t>edges</a:t>
            </a:r>
            <a:r>
              <a:rPr lang="en-US" dirty="0" smtClean="0"/>
              <a:t> connecting nodes</a:t>
            </a:r>
          </a:p>
          <a:p>
            <a:r>
              <a:rPr lang="en-US" dirty="0" smtClean="0"/>
              <a:t>Higher </a:t>
            </a:r>
            <a:r>
              <a:rPr lang="en-US" b="1" dirty="0" smtClean="0"/>
              <a:t>connectedness</a:t>
            </a:r>
            <a:r>
              <a:rPr lang="en-US" dirty="0" smtClean="0"/>
              <a:t> → </a:t>
            </a:r>
            <a:r>
              <a:rPr lang="en-US" b="1" dirty="0" smtClean="0"/>
              <a:t>higher importance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31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</a:t>
            </a:r>
            <a:r>
              <a:rPr lang="en-IN" dirty="0" err="1" smtClean="0"/>
              <a:t>TextRank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601658"/>
              </p:ext>
            </p:extLst>
          </p:nvPr>
        </p:nvGraphicFramePr>
        <p:xfrm>
          <a:off x="838200" y="1778325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852505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38458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No training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Unsupervised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9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Works well for summarization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Finds most "central" sentences or 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9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Domain agnostic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Works across topics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7746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3602985"/>
            <a:ext cx="1005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Powerful for </a:t>
            </a:r>
            <a:r>
              <a:rPr lang="en-US" b="1" dirty="0" smtClean="0"/>
              <a:t>keyword extraction</a:t>
            </a:r>
            <a:r>
              <a:rPr lang="en-US" dirty="0" smtClean="0"/>
              <a:t>, </a:t>
            </a:r>
            <a:r>
              <a:rPr lang="en-US" b="1" dirty="0" smtClean="0"/>
              <a:t>text summarization</a:t>
            </a:r>
            <a:r>
              <a:rPr lang="en-US" dirty="0" smtClean="0"/>
              <a:t>, </a:t>
            </a:r>
            <a:r>
              <a:rPr lang="en-US" b="1" dirty="0" smtClean="0"/>
              <a:t>topic modeling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8199" y="4195998"/>
            <a:ext cx="1051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TextRank</a:t>
            </a:r>
            <a:r>
              <a:rPr lang="en-US" dirty="0" smtClean="0"/>
              <a:t> helps us </a:t>
            </a:r>
            <a:r>
              <a:rPr lang="en-US" b="1" dirty="0" smtClean="0"/>
              <a:t>automatically identify the most important phrases or </a:t>
            </a:r>
            <a:r>
              <a:rPr lang="en-US" b="1" dirty="0" err="1" smtClean="0"/>
              <a:t>sentences</a:t>
            </a:r>
            <a:r>
              <a:rPr lang="en-US" dirty="0" err="1" smtClean="0"/>
              <a:t>,based</a:t>
            </a:r>
            <a:r>
              <a:rPr lang="en-US" dirty="0" smtClean="0"/>
              <a:t> on their </a:t>
            </a:r>
            <a:r>
              <a:rPr lang="en-US" b="1" dirty="0" smtClean="0"/>
              <a:t>connectivity and </a:t>
            </a:r>
            <a:r>
              <a:rPr lang="en-US" b="1" dirty="0" err="1" smtClean="0"/>
              <a:t>influence</a:t>
            </a:r>
            <a:r>
              <a:rPr lang="en-US" dirty="0" err="1" smtClean="0"/>
              <a:t>,without</a:t>
            </a:r>
            <a:r>
              <a:rPr lang="en-US" dirty="0" smtClean="0"/>
              <a:t> needing </a:t>
            </a:r>
            <a:r>
              <a:rPr lang="en-US" b="1" dirty="0" smtClean="0"/>
              <a:t>any labeled training data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8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</a:t>
            </a:r>
            <a:r>
              <a:rPr lang="en-IN" dirty="0" err="1" smtClean="0"/>
              <a:t>TextRank</a:t>
            </a:r>
            <a:r>
              <a:rPr lang="en-IN" dirty="0" smtClean="0"/>
              <a:t> 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89512"/>
              </p:ext>
            </p:extLst>
          </p:nvPr>
        </p:nvGraphicFramePr>
        <p:xfrm>
          <a:off x="838200" y="1817387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570481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7208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23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Split text into tokens (words/sentences)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9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Build a graph: Nodes = tokens, Edges =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2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Apply PageRank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94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 tokens/sentences based on their scores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075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052202"/>
            <a:ext cx="346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No external </a:t>
            </a:r>
            <a:r>
              <a:rPr lang="en-IN" b="1" dirty="0" err="1" smtClean="0"/>
              <a:t>labeled</a:t>
            </a:r>
            <a:r>
              <a:rPr lang="en-IN" b="1" dirty="0" smtClean="0"/>
              <a:t> data</a:t>
            </a:r>
            <a:r>
              <a:rPr lang="en-IN" dirty="0" smtClean="0"/>
              <a:t> required!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7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TextRank</a:t>
            </a:r>
            <a:r>
              <a:rPr lang="en-IN" dirty="0" smtClean="0"/>
              <a:t> vs RAKE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TextRank</a:t>
            </a:r>
            <a:r>
              <a:rPr lang="en-IN" dirty="0" smtClean="0"/>
              <a:t> vs RAKE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94816"/>
              </p:ext>
            </p:extLst>
          </p:nvPr>
        </p:nvGraphicFramePr>
        <p:xfrm>
          <a:off x="838200" y="2536479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7026562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728871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2053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TextRank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0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Based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Co-occurrence and 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Graph similarity + PageRank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84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Statistical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Graph-based ranking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67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Good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Quick keyword lists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Deep centrality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18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Keyphrases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Keywords, </a:t>
                      </a:r>
                      <a:r>
                        <a:rPr lang="en-IN" dirty="0" err="1"/>
                        <a:t>Keyphrases</a:t>
                      </a:r>
                      <a:r>
                        <a:rPr lang="en-IN" dirty="0"/>
                        <a:t>, Sentences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0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TextRank</vt:lpstr>
      <vt:lpstr>What is TextRank</vt:lpstr>
      <vt:lpstr>Why use TextRank</vt:lpstr>
      <vt:lpstr>How TextRank Works</vt:lpstr>
      <vt:lpstr>TextRank vs RAKE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TextRank</dc:title>
  <dc:creator>Admin</dc:creator>
  <cp:lastModifiedBy>Admin</cp:lastModifiedBy>
  <cp:revision>3</cp:revision>
  <dcterms:created xsi:type="dcterms:W3CDTF">2025-04-28T13:22:57Z</dcterms:created>
  <dcterms:modified xsi:type="dcterms:W3CDTF">2025-04-28T14:07:03Z</dcterms:modified>
</cp:coreProperties>
</file>