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22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28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73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67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552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8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854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521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8275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30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40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CCF88-C53A-44AE-9033-6838A48BB72F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19EE6-09ED-4E0B-BAFA-EF5CDE8C2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521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 Preprocessing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67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</a:t>
            </a:r>
            <a:r>
              <a:rPr lang="en-US" dirty="0" err="1" smtClean="0"/>
              <a:t>processings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7531577"/>
              </p:ext>
            </p:extLst>
          </p:nvPr>
        </p:nvGraphicFramePr>
        <p:xfrm>
          <a:off x="838200" y="1793259"/>
          <a:ext cx="10515600" cy="468476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40340763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1552267"/>
                    </a:ext>
                  </a:extLst>
                </a:gridCol>
              </a:tblGrid>
              <a:tr h="195566">
                <a:tc>
                  <a:txBody>
                    <a:bodyPr/>
                    <a:lstStyle/>
                    <a:p>
                      <a:pPr algn="ctr"/>
                      <a:r>
                        <a:rPr lang="en-IN" sz="1400" b="1"/>
                        <a:t>Preprocessing Step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/>
                        <a:t>One-Line Explanation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1013327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en-IN" sz="1400"/>
                        <a:t>Lowercasing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Convert all text to lowercase to maintain consistency.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836952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Punctuation Removal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punctuation marks as they usually don't carry meaning.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951008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Stopword Removal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 common words (like 'the', 'is') that add little semantic value.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134607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Custom Stopword Removal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 domain-specific irrelevant words for better model focus.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11862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Regex Cleaning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 patterns to remove unwanted characters like emails, URLs, digits.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646250"/>
                  </a:ext>
                </a:extLst>
              </a:tr>
              <a:tr h="195566">
                <a:tc>
                  <a:txBody>
                    <a:bodyPr/>
                    <a:lstStyle/>
                    <a:p>
                      <a:r>
                        <a:rPr lang="en-IN" sz="1400"/>
                        <a:t>Word Tokenization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Split text into individual words for easier analysis.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575436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Sentence Tokenization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Split text into sentences to preserve structure and context.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5124013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N-grams (bi-gram, tri-gram)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Capture word combinations that often appear together (like 'New York').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225881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Lemmatization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Reduce words to their dictionary form (e.g., 'running' → 'run').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4136721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Stemming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Cut words to their root form (e.g., 'running' → 'run') but less accurate.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1716025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Handling Contractions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Expand shortened words (e.g., "can't" → "cannot") for clarity.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013392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Handling Digits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Remove or standardize numbers as needed for the task.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292149"/>
                  </a:ext>
                </a:extLst>
              </a:tr>
              <a:tr h="342240">
                <a:tc>
                  <a:txBody>
                    <a:bodyPr/>
                    <a:lstStyle/>
                    <a:p>
                      <a:r>
                        <a:rPr lang="en-IN" sz="1400"/>
                        <a:t>Handling Emojis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Remove or map </a:t>
                      </a:r>
                      <a:r>
                        <a:rPr lang="en-US" sz="1400" dirty="0" err="1"/>
                        <a:t>emojis</a:t>
                      </a:r>
                      <a:r>
                        <a:rPr lang="en-US" sz="1400" dirty="0"/>
                        <a:t> to emotions for sentiment tasks.</a:t>
                      </a:r>
                    </a:p>
                  </a:txBody>
                  <a:tcPr marL="48891" marR="48891" marT="24446" marB="2444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331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830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Cleaning Messy Text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5767010"/>
              </p:ext>
            </p:extLst>
          </p:nvPr>
        </p:nvGraphicFramePr>
        <p:xfrm>
          <a:off x="838200" y="1835142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1086258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408415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501937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Before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After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5171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Lowercasing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"Hello World!"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"hello world"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8526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Punctuation Removal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"Let's start, shall we?"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"Lets start shall we"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6965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Stopword Removal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"This is a good movie"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"good movie"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254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Regex Cleaning (URLs)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"Visit </a:t>
                      </a:r>
                      <a:r>
                        <a:rPr lang="en-IN">
                          <a:hlinkClick r:id="rId2"/>
                        </a:rPr>
                        <a:t>https://example.com</a:t>
                      </a:r>
                      <a:r>
                        <a:rPr lang="en-IN"/>
                        <a:t> now!"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"Visit now"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499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Word Tokenization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"NLP is fun!"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["NLP", "is", "fun"]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77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Lemmatization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"The children are playing outside."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"The child are play outside."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03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Stemming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"He was running quickly."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"He </a:t>
                      </a:r>
                      <a:r>
                        <a:rPr lang="en-IN" dirty="0" smtClean="0"/>
                        <a:t>was </a:t>
                      </a:r>
                      <a:r>
                        <a:rPr lang="en-IN" dirty="0"/>
                        <a:t>run </a:t>
                      </a:r>
                      <a:r>
                        <a:rPr lang="en-IN" dirty="0" smtClean="0"/>
                        <a:t>quick."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6275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Contraction Expansion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"Can't wait for it!"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"Cannot wait for it!"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81527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Emoji Removal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"Good job! 👍"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"Good job"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516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115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321</Words>
  <Application>Microsoft Office PowerPoint</Application>
  <PresentationFormat>Widescreen</PresentationFormat>
  <Paragraphs>61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Text Preprocessing</vt:lpstr>
      <vt:lpstr>Pre-processings</vt:lpstr>
      <vt:lpstr>Cleaning Messy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Preprocessing</dc:title>
  <dc:creator>Admin</dc:creator>
  <cp:lastModifiedBy>Admin</cp:lastModifiedBy>
  <cp:revision>2</cp:revision>
  <dcterms:created xsi:type="dcterms:W3CDTF">2025-04-27T12:24:13Z</dcterms:created>
  <dcterms:modified xsi:type="dcterms:W3CDTF">2025-04-27T17:19:47Z</dcterms:modified>
</cp:coreProperties>
</file>