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1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83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7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25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4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4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3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0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2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8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28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2C08-4694-4143-AEA2-22AD6E0B09F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AFD34-6844-431D-A588-26C8A3A582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EDA on Text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10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 to Text EDA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🔵 Why EDA for Text?</a:t>
            </a:r>
          </a:p>
          <a:p>
            <a:r>
              <a:rPr lang="en-US" dirty="0" smtClean="0"/>
              <a:t>Helps us </a:t>
            </a:r>
            <a:r>
              <a:rPr lang="en-US" b="1" dirty="0" smtClean="0"/>
              <a:t>understand the structure</a:t>
            </a:r>
            <a:r>
              <a:rPr lang="en-US" dirty="0" smtClean="0"/>
              <a:t> of text data.</a:t>
            </a:r>
          </a:p>
          <a:p>
            <a:r>
              <a:rPr lang="en-US" dirty="0" smtClean="0"/>
              <a:t>Detects </a:t>
            </a:r>
            <a:r>
              <a:rPr lang="en-US" b="1" dirty="0" smtClean="0"/>
              <a:t>noise, outliers, and patterns</a:t>
            </a:r>
            <a:r>
              <a:rPr lang="en-US" dirty="0" smtClean="0"/>
              <a:t> early.</a:t>
            </a:r>
          </a:p>
          <a:p>
            <a:r>
              <a:rPr lang="en-US" dirty="0" smtClean="0"/>
              <a:t>Guides </a:t>
            </a:r>
            <a:r>
              <a:rPr lang="en-US" b="1" dirty="0" smtClean="0"/>
              <a:t>better preprocessing and feature engineering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Typical EDA Steps:</a:t>
            </a:r>
          </a:p>
          <a:p>
            <a:r>
              <a:rPr lang="en-US" dirty="0" smtClean="0"/>
              <a:t>Basic statistics: document length, word count</a:t>
            </a:r>
          </a:p>
          <a:p>
            <a:r>
              <a:rPr lang="en-US" dirty="0" smtClean="0"/>
              <a:t>Frequent words and phrases</a:t>
            </a:r>
          </a:p>
          <a:p>
            <a:r>
              <a:rPr lang="en-US" dirty="0" smtClean="0"/>
              <a:t>Word clouds (visual summary)</a:t>
            </a:r>
          </a:p>
          <a:p>
            <a:r>
              <a:rPr lang="en-US" dirty="0" smtClean="0"/>
              <a:t>Category-wise text distributions (for classification)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6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Text Statistics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906288"/>
              </p:ext>
            </p:extLst>
          </p:nvPr>
        </p:nvGraphicFramePr>
        <p:xfrm>
          <a:off x="838200" y="1897287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33932038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931691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652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Document Length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long are texts? (min, max, mean)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000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 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How many words per document?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541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Unique 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Vocabulary richness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0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Special Characters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Emojis</a:t>
                      </a:r>
                      <a:r>
                        <a:rPr lang="en-IN" dirty="0"/>
                        <a:t>, URLs, symbols?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50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1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Frequency Plots and </a:t>
            </a:r>
            <a:r>
              <a:rPr lang="en-IN" dirty="0" err="1" smtClean="0"/>
              <a:t>WordClouds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🔵 Most Common Words</a:t>
            </a:r>
          </a:p>
          <a:p>
            <a:r>
              <a:rPr lang="en-US" dirty="0" smtClean="0"/>
              <a:t>Find frequent </a:t>
            </a:r>
            <a:r>
              <a:rPr lang="en-US" b="1" dirty="0" smtClean="0"/>
              <a:t>unigrams</a:t>
            </a:r>
            <a:r>
              <a:rPr lang="en-US" dirty="0" smtClean="0"/>
              <a:t>, </a:t>
            </a:r>
            <a:r>
              <a:rPr lang="en-US" b="1" dirty="0" smtClean="0"/>
              <a:t>bigrams</a:t>
            </a:r>
            <a:r>
              <a:rPr lang="en-US" dirty="0" smtClean="0"/>
              <a:t>, </a:t>
            </a:r>
            <a:r>
              <a:rPr lang="en-US" b="1" dirty="0" smtClean="0"/>
              <a:t>trigrams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Understand </a:t>
            </a:r>
            <a:r>
              <a:rPr lang="en-US" b="1" dirty="0" smtClean="0"/>
              <a:t>important vocabulary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🔵 </a:t>
            </a:r>
            <a:r>
              <a:rPr lang="en-US" b="1" dirty="0" err="1" smtClean="0"/>
              <a:t>WordClouds</a:t>
            </a:r>
            <a:endParaRPr lang="en-US" b="1" dirty="0" smtClean="0"/>
          </a:p>
          <a:p>
            <a:r>
              <a:rPr lang="en-US" dirty="0" smtClean="0"/>
              <a:t>Visualize important words.</a:t>
            </a:r>
          </a:p>
          <a:p>
            <a:r>
              <a:rPr lang="en-US" b="1" dirty="0" smtClean="0"/>
              <a:t>Larger words = more frequent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17091"/>
              </p:ext>
            </p:extLst>
          </p:nvPr>
        </p:nvGraphicFramePr>
        <p:xfrm>
          <a:off x="749424" y="4953739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942315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30351041"/>
                    </a:ext>
                  </a:extLst>
                </a:gridCol>
              </a:tblGrid>
              <a:tr h="331518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Insight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794267"/>
                  </a:ext>
                </a:extLst>
              </a:tr>
              <a:tr h="331518">
                <a:tc>
                  <a:txBody>
                    <a:bodyPr/>
                    <a:lstStyle/>
                    <a:p>
                      <a:r>
                        <a:rPr lang="en-IN"/>
                        <a:t>Frequency Plot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Which words dominate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8402035"/>
                  </a:ext>
                </a:extLst>
              </a:tr>
              <a:tr h="331518">
                <a:tc>
                  <a:txBody>
                    <a:bodyPr/>
                    <a:lstStyle/>
                    <a:p>
                      <a:r>
                        <a:rPr lang="en-IN"/>
                        <a:t>WordCloud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Vocabulary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386202"/>
                  </a:ext>
                </a:extLst>
              </a:tr>
              <a:tr h="331518">
                <a:tc>
                  <a:txBody>
                    <a:bodyPr/>
                    <a:lstStyle/>
                    <a:p>
                      <a:r>
                        <a:rPr lang="en-IN"/>
                        <a:t>Word Count 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Text length variation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9178837"/>
                  </a:ext>
                </a:extLst>
              </a:tr>
              <a:tr h="331518">
                <a:tc>
                  <a:txBody>
                    <a:bodyPr/>
                    <a:lstStyle/>
                    <a:p>
                      <a:r>
                        <a:rPr lang="en-IN"/>
                        <a:t>Category Distributions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How classes differ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670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8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160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EDA on Text Data</vt:lpstr>
      <vt:lpstr>Introduction to Text EDA</vt:lpstr>
      <vt:lpstr>Basic Text Statistics</vt:lpstr>
      <vt:lpstr>Frequency Plots and WordClouds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on Text Data</dc:title>
  <dc:creator>Admin</dc:creator>
  <cp:lastModifiedBy>Admin</cp:lastModifiedBy>
  <cp:revision>1</cp:revision>
  <dcterms:created xsi:type="dcterms:W3CDTF">2025-04-27T17:20:04Z</dcterms:created>
  <dcterms:modified xsi:type="dcterms:W3CDTF">2025-04-27T17:23:40Z</dcterms:modified>
</cp:coreProperties>
</file>