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8" r:id="rId23"/>
    <p:sldId id="277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205D8-256A-4103-9256-DBF88AE64772}" v="72" dt="2021-01-29T09:35:30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, Basu" userId="f923bde0-a13a-4c33-9a02-21d345164b02" providerId="ADAL" clId="{5B8205D8-256A-4103-9256-DBF88AE64772}"/>
    <pc:docChg chg="undo custSel mod addSld delSld modSld sldOrd">
      <pc:chgData name="., Basu" userId="f923bde0-a13a-4c33-9a02-21d345164b02" providerId="ADAL" clId="{5B8205D8-256A-4103-9256-DBF88AE64772}" dt="2021-01-29T11:46:21.038" v="4534" actId="20577"/>
      <pc:docMkLst>
        <pc:docMk/>
      </pc:docMkLst>
      <pc:sldChg chg="addSp delSp modSp mod">
        <pc:chgData name="., Basu" userId="f923bde0-a13a-4c33-9a02-21d345164b02" providerId="ADAL" clId="{5B8205D8-256A-4103-9256-DBF88AE64772}" dt="2021-01-29T09:41:56.260" v="4525" actId="478"/>
        <pc:sldMkLst>
          <pc:docMk/>
          <pc:sldMk cId="1937716682" sldId="256"/>
        </pc:sldMkLst>
        <pc:spChg chg="del">
          <ac:chgData name="., Basu" userId="f923bde0-a13a-4c33-9a02-21d345164b02" providerId="ADAL" clId="{5B8205D8-256A-4103-9256-DBF88AE64772}" dt="2021-01-29T09:41:44.436" v="4524" actId="478"/>
          <ac:spMkLst>
            <pc:docMk/>
            <pc:sldMk cId="1937716682" sldId="256"/>
            <ac:spMk id="3" creationId="{E1054116-E5D9-4D22-A910-D5F476A5D3DA}"/>
          </ac:spMkLst>
        </pc:spChg>
        <pc:spChg chg="add mod">
          <ac:chgData name="., Basu" userId="f923bde0-a13a-4c33-9a02-21d345164b02" providerId="ADAL" clId="{5B8205D8-256A-4103-9256-DBF88AE64772}" dt="2021-01-28T20:47:31.138" v="1605" actId="1076"/>
          <ac:spMkLst>
            <pc:docMk/>
            <pc:sldMk cId="1937716682" sldId="256"/>
            <ac:spMk id="4" creationId="{3F7EC8F8-1258-4362-BD11-3DCD009125F9}"/>
          </ac:spMkLst>
        </pc:spChg>
        <pc:spChg chg="add del mod">
          <ac:chgData name="., Basu" userId="f923bde0-a13a-4c33-9a02-21d345164b02" providerId="ADAL" clId="{5B8205D8-256A-4103-9256-DBF88AE64772}" dt="2021-01-29T09:41:56.260" v="4525" actId="478"/>
          <ac:spMkLst>
            <pc:docMk/>
            <pc:sldMk cId="1937716682" sldId="256"/>
            <ac:spMk id="6" creationId="{D95096AB-598C-4EA0-8A9D-1D5D046AA20C}"/>
          </ac:spMkLst>
        </pc:spChg>
      </pc:sldChg>
      <pc:sldChg chg="addSp delSp modSp new mod modNotesTx">
        <pc:chgData name="., Basu" userId="f923bde0-a13a-4c33-9a02-21d345164b02" providerId="ADAL" clId="{5B8205D8-256A-4103-9256-DBF88AE64772}" dt="2021-01-28T12:26:25.878" v="71" actId="14100"/>
        <pc:sldMkLst>
          <pc:docMk/>
          <pc:sldMk cId="2074620563" sldId="258"/>
        </pc:sldMkLst>
        <pc:spChg chg="del">
          <ac:chgData name="., Basu" userId="f923bde0-a13a-4c33-9a02-21d345164b02" providerId="ADAL" clId="{5B8205D8-256A-4103-9256-DBF88AE64772}" dt="2021-01-28T12:14:26.210" v="2" actId="478"/>
          <ac:spMkLst>
            <pc:docMk/>
            <pc:sldMk cId="2074620563" sldId="258"/>
            <ac:spMk id="2" creationId="{2E82C2E0-60B9-48CE-A08A-95B1D5491C39}"/>
          </ac:spMkLst>
        </pc:spChg>
        <pc:spChg chg="del">
          <ac:chgData name="., Basu" userId="f923bde0-a13a-4c33-9a02-21d345164b02" providerId="ADAL" clId="{5B8205D8-256A-4103-9256-DBF88AE64772}" dt="2021-01-28T12:14:15.334" v="1"/>
          <ac:spMkLst>
            <pc:docMk/>
            <pc:sldMk cId="2074620563" sldId="258"/>
            <ac:spMk id="3" creationId="{31BDEBD4-5157-4E11-A1EA-A7935D479B7E}"/>
          </ac:spMkLst>
        </pc:spChg>
        <pc:spChg chg="add mod">
          <ac:chgData name="., Basu" userId="f923bde0-a13a-4c33-9a02-21d345164b02" providerId="ADAL" clId="{5B8205D8-256A-4103-9256-DBF88AE64772}" dt="2021-01-28T12:25:30.146" v="62" actId="1076"/>
          <ac:spMkLst>
            <pc:docMk/>
            <pc:sldMk cId="2074620563" sldId="258"/>
            <ac:spMk id="5" creationId="{E6B7DF19-F17B-48A1-9845-6AC1BE88255F}"/>
          </ac:spMkLst>
        </pc:spChg>
        <pc:picChg chg="add mod">
          <ac:chgData name="., Basu" userId="f923bde0-a13a-4c33-9a02-21d345164b02" providerId="ADAL" clId="{5B8205D8-256A-4103-9256-DBF88AE64772}" dt="2021-01-28T12:25:23.333" v="61" actId="14100"/>
          <ac:picMkLst>
            <pc:docMk/>
            <pc:sldMk cId="2074620563" sldId="258"/>
            <ac:picMk id="4" creationId="{1567A30F-79DE-477E-907E-028CBCC8AC8F}"/>
          </ac:picMkLst>
        </pc:picChg>
        <pc:picChg chg="add mod">
          <ac:chgData name="., Basu" userId="f923bde0-a13a-4c33-9a02-21d345164b02" providerId="ADAL" clId="{5B8205D8-256A-4103-9256-DBF88AE64772}" dt="2021-01-28T12:25:52.673" v="66" actId="1076"/>
          <ac:picMkLst>
            <pc:docMk/>
            <pc:sldMk cId="2074620563" sldId="258"/>
            <ac:picMk id="6" creationId="{F084E90B-7B06-43F7-B3CB-D126C4E3C4AA}"/>
          </ac:picMkLst>
        </pc:picChg>
        <pc:picChg chg="add mod">
          <ac:chgData name="., Basu" userId="f923bde0-a13a-4c33-9a02-21d345164b02" providerId="ADAL" clId="{5B8205D8-256A-4103-9256-DBF88AE64772}" dt="2021-01-28T12:26:25.878" v="71" actId="14100"/>
          <ac:picMkLst>
            <pc:docMk/>
            <pc:sldMk cId="2074620563" sldId="258"/>
            <ac:picMk id="7" creationId="{3FA877AB-B031-4BD8-914F-B6187384AB9D}"/>
          </ac:picMkLst>
        </pc:picChg>
      </pc:sldChg>
      <pc:sldChg chg="addSp delSp modSp new mod">
        <pc:chgData name="., Basu" userId="f923bde0-a13a-4c33-9a02-21d345164b02" providerId="ADAL" clId="{5B8205D8-256A-4103-9256-DBF88AE64772}" dt="2021-01-28T20:22:33.176" v="990" actId="20577"/>
        <pc:sldMkLst>
          <pc:docMk/>
          <pc:sldMk cId="1868886975" sldId="259"/>
        </pc:sldMkLst>
        <pc:spChg chg="mod">
          <ac:chgData name="., Basu" userId="f923bde0-a13a-4c33-9a02-21d345164b02" providerId="ADAL" clId="{5B8205D8-256A-4103-9256-DBF88AE64772}" dt="2021-01-28T19:54:26.162" v="117" actId="20577"/>
          <ac:spMkLst>
            <pc:docMk/>
            <pc:sldMk cId="1868886975" sldId="259"/>
            <ac:spMk id="2" creationId="{CF892739-CAA5-4BFC-90BA-43D92442F6CC}"/>
          </ac:spMkLst>
        </pc:spChg>
        <pc:spChg chg="add del mod">
          <ac:chgData name="., Basu" userId="f923bde0-a13a-4c33-9a02-21d345164b02" providerId="ADAL" clId="{5B8205D8-256A-4103-9256-DBF88AE64772}" dt="2021-01-28T20:22:33.176" v="990" actId="20577"/>
          <ac:spMkLst>
            <pc:docMk/>
            <pc:sldMk cId="1868886975" sldId="259"/>
            <ac:spMk id="3" creationId="{01765824-53E0-4845-9BAC-E7C896AD0EDD}"/>
          </ac:spMkLst>
        </pc:spChg>
        <pc:spChg chg="add del mod">
          <ac:chgData name="., Basu" userId="f923bde0-a13a-4c33-9a02-21d345164b02" providerId="ADAL" clId="{5B8205D8-256A-4103-9256-DBF88AE64772}" dt="2021-01-28T19:55:00.152" v="119"/>
          <ac:spMkLst>
            <pc:docMk/>
            <pc:sldMk cId="1868886975" sldId="259"/>
            <ac:spMk id="4" creationId="{DD6D49D9-9F1D-44B4-BC8A-29376421E56A}"/>
          </ac:spMkLst>
        </pc:spChg>
        <pc:spChg chg="add del mod">
          <ac:chgData name="., Basu" userId="f923bde0-a13a-4c33-9a02-21d345164b02" providerId="ADAL" clId="{5B8205D8-256A-4103-9256-DBF88AE64772}" dt="2021-01-28T19:55:17.424" v="123"/>
          <ac:spMkLst>
            <pc:docMk/>
            <pc:sldMk cId="1868886975" sldId="259"/>
            <ac:spMk id="5" creationId="{FFDE90C4-0EDC-45B7-9C67-821F72F3A530}"/>
          </ac:spMkLst>
        </pc:spChg>
        <pc:spChg chg="add del mod">
          <ac:chgData name="., Basu" userId="f923bde0-a13a-4c33-9a02-21d345164b02" providerId="ADAL" clId="{5B8205D8-256A-4103-9256-DBF88AE64772}" dt="2021-01-28T19:55:15.943" v="122" actId="21"/>
          <ac:spMkLst>
            <pc:docMk/>
            <pc:sldMk cId="1868886975" sldId="259"/>
            <ac:spMk id="6" creationId="{8137B572-1934-4247-9361-98D3BDE01749}"/>
          </ac:spMkLst>
        </pc:spChg>
        <pc:spChg chg="add del">
          <ac:chgData name="., Basu" userId="f923bde0-a13a-4c33-9a02-21d345164b02" providerId="ADAL" clId="{5B8205D8-256A-4103-9256-DBF88AE64772}" dt="2021-01-28T19:59:39.225" v="437"/>
          <ac:spMkLst>
            <pc:docMk/>
            <pc:sldMk cId="1868886975" sldId="259"/>
            <ac:spMk id="7" creationId="{1AA2B155-F27E-4AE4-9766-0054DA002DFF}"/>
          </ac:spMkLst>
        </pc:spChg>
      </pc:sldChg>
      <pc:sldChg chg="modSp new mod modNotesTx">
        <pc:chgData name="., Basu" userId="f923bde0-a13a-4c33-9a02-21d345164b02" providerId="ADAL" clId="{5B8205D8-256A-4103-9256-DBF88AE64772}" dt="2021-01-29T09:57:32.151" v="4529" actId="14100"/>
        <pc:sldMkLst>
          <pc:docMk/>
          <pc:sldMk cId="530623697" sldId="260"/>
        </pc:sldMkLst>
        <pc:spChg chg="mod">
          <ac:chgData name="., Basu" userId="f923bde0-a13a-4c33-9a02-21d345164b02" providerId="ADAL" clId="{5B8205D8-256A-4103-9256-DBF88AE64772}" dt="2021-01-28T20:26:19.202" v="996" actId="20577"/>
          <ac:spMkLst>
            <pc:docMk/>
            <pc:sldMk cId="530623697" sldId="260"/>
            <ac:spMk id="2" creationId="{F5B23894-0E2B-475A-B4C1-9DB4A5389985}"/>
          </ac:spMkLst>
        </pc:spChg>
        <pc:spChg chg="mod">
          <ac:chgData name="., Basu" userId="f923bde0-a13a-4c33-9a02-21d345164b02" providerId="ADAL" clId="{5B8205D8-256A-4103-9256-DBF88AE64772}" dt="2021-01-29T09:57:32.151" v="4529" actId="14100"/>
          <ac:spMkLst>
            <pc:docMk/>
            <pc:sldMk cId="530623697" sldId="260"/>
            <ac:spMk id="3" creationId="{5BA17F84-5CB8-4479-B365-81250763EEA1}"/>
          </ac:spMkLst>
        </pc:spChg>
      </pc:sldChg>
      <pc:sldChg chg="modSp add mod">
        <pc:chgData name="., Basu" userId="f923bde0-a13a-4c33-9a02-21d345164b02" providerId="ADAL" clId="{5B8205D8-256A-4103-9256-DBF88AE64772}" dt="2021-01-29T05:58:32.755" v="2212" actId="20577"/>
        <pc:sldMkLst>
          <pc:docMk/>
          <pc:sldMk cId="968786668" sldId="261"/>
        </pc:sldMkLst>
        <pc:spChg chg="mod">
          <ac:chgData name="., Basu" userId="f923bde0-a13a-4c33-9a02-21d345164b02" providerId="ADAL" clId="{5B8205D8-256A-4103-9256-DBF88AE64772}" dt="2021-01-28T20:26:40.473" v="1024" actId="20577"/>
          <ac:spMkLst>
            <pc:docMk/>
            <pc:sldMk cId="968786668" sldId="261"/>
            <ac:spMk id="2" creationId="{F5B23894-0E2B-475A-B4C1-9DB4A5389985}"/>
          </ac:spMkLst>
        </pc:spChg>
        <pc:spChg chg="mod">
          <ac:chgData name="., Basu" userId="f923bde0-a13a-4c33-9a02-21d345164b02" providerId="ADAL" clId="{5B8205D8-256A-4103-9256-DBF88AE64772}" dt="2021-01-29T05:58:32.755" v="2212" actId="20577"/>
          <ac:spMkLst>
            <pc:docMk/>
            <pc:sldMk cId="968786668" sldId="261"/>
            <ac:spMk id="3" creationId="{5BA17F84-5CB8-4479-B365-81250763EEA1}"/>
          </ac:spMkLst>
        </pc:spChg>
      </pc:sldChg>
      <pc:sldChg chg="modSp add mod">
        <pc:chgData name="., Basu" userId="f923bde0-a13a-4c33-9a02-21d345164b02" providerId="ADAL" clId="{5B8205D8-256A-4103-9256-DBF88AE64772}" dt="2021-01-28T20:33:09.060" v="1288" actId="20577"/>
        <pc:sldMkLst>
          <pc:docMk/>
          <pc:sldMk cId="3786642980" sldId="262"/>
        </pc:sldMkLst>
        <pc:spChg chg="mod">
          <ac:chgData name="., Basu" userId="f923bde0-a13a-4c33-9a02-21d345164b02" providerId="ADAL" clId="{5B8205D8-256A-4103-9256-DBF88AE64772}" dt="2021-01-28T20:29:55.947" v="1257" actId="20577"/>
          <ac:spMkLst>
            <pc:docMk/>
            <pc:sldMk cId="3786642980" sldId="262"/>
            <ac:spMk id="2" creationId="{F5B23894-0E2B-475A-B4C1-9DB4A5389985}"/>
          </ac:spMkLst>
        </pc:spChg>
        <pc:spChg chg="mod">
          <ac:chgData name="., Basu" userId="f923bde0-a13a-4c33-9a02-21d345164b02" providerId="ADAL" clId="{5B8205D8-256A-4103-9256-DBF88AE64772}" dt="2021-01-28T20:33:09.060" v="1288" actId="20577"/>
          <ac:spMkLst>
            <pc:docMk/>
            <pc:sldMk cId="3786642980" sldId="262"/>
            <ac:spMk id="3" creationId="{5BA17F84-5CB8-4479-B365-81250763EEA1}"/>
          </ac:spMkLst>
        </pc:spChg>
      </pc:sldChg>
      <pc:sldChg chg="modSp new mod ord">
        <pc:chgData name="., Basu" userId="f923bde0-a13a-4c33-9a02-21d345164b02" providerId="ADAL" clId="{5B8205D8-256A-4103-9256-DBF88AE64772}" dt="2021-01-29T09:57:57.036" v="4531"/>
        <pc:sldMkLst>
          <pc:docMk/>
          <pc:sldMk cId="3813082969" sldId="263"/>
        </pc:sldMkLst>
        <pc:spChg chg="mod">
          <ac:chgData name="., Basu" userId="f923bde0-a13a-4c33-9a02-21d345164b02" providerId="ADAL" clId="{5B8205D8-256A-4103-9256-DBF88AE64772}" dt="2021-01-28T20:34:23.974" v="1300" actId="20577"/>
          <ac:spMkLst>
            <pc:docMk/>
            <pc:sldMk cId="3813082969" sldId="263"/>
            <ac:spMk id="2" creationId="{9D778B83-3B68-41D7-B574-A592853D1B1E}"/>
          </ac:spMkLst>
        </pc:spChg>
        <pc:spChg chg="mod">
          <ac:chgData name="., Basu" userId="f923bde0-a13a-4c33-9a02-21d345164b02" providerId="ADAL" clId="{5B8205D8-256A-4103-9256-DBF88AE64772}" dt="2021-01-28T20:36:14.526" v="1409" actId="5793"/>
          <ac:spMkLst>
            <pc:docMk/>
            <pc:sldMk cId="3813082969" sldId="263"/>
            <ac:spMk id="3" creationId="{DDB7FD46-0719-41AE-9FC4-966F4D4670CB}"/>
          </ac:spMkLst>
        </pc:spChg>
      </pc:sldChg>
      <pc:sldChg chg="addSp delSp modSp add mod">
        <pc:chgData name="., Basu" userId="f923bde0-a13a-4c33-9a02-21d345164b02" providerId="ADAL" clId="{5B8205D8-256A-4103-9256-DBF88AE64772}" dt="2021-01-28T20:42:48.449" v="1592" actId="478"/>
        <pc:sldMkLst>
          <pc:docMk/>
          <pc:sldMk cId="822808208" sldId="264"/>
        </pc:sldMkLst>
        <pc:spChg chg="mod">
          <ac:chgData name="., Basu" userId="f923bde0-a13a-4c33-9a02-21d345164b02" providerId="ADAL" clId="{5B8205D8-256A-4103-9256-DBF88AE64772}" dt="2021-01-28T20:37:17.788" v="1428" actId="20577"/>
          <ac:spMkLst>
            <pc:docMk/>
            <pc:sldMk cId="822808208" sldId="264"/>
            <ac:spMk id="2" creationId="{F5B23894-0E2B-475A-B4C1-9DB4A5389985}"/>
          </ac:spMkLst>
        </pc:spChg>
        <pc:spChg chg="mod">
          <ac:chgData name="., Basu" userId="f923bde0-a13a-4c33-9a02-21d345164b02" providerId="ADAL" clId="{5B8205D8-256A-4103-9256-DBF88AE64772}" dt="2021-01-28T20:42:35.549" v="1590" actId="20577"/>
          <ac:spMkLst>
            <pc:docMk/>
            <pc:sldMk cId="822808208" sldId="264"/>
            <ac:spMk id="3" creationId="{5BA17F84-5CB8-4479-B365-81250763EEA1}"/>
          </ac:spMkLst>
        </pc:spChg>
        <pc:spChg chg="add del mod">
          <ac:chgData name="., Basu" userId="f923bde0-a13a-4c33-9a02-21d345164b02" providerId="ADAL" clId="{5B8205D8-256A-4103-9256-DBF88AE64772}" dt="2021-01-28T20:42:48.449" v="1592" actId="478"/>
          <ac:spMkLst>
            <pc:docMk/>
            <pc:sldMk cId="822808208" sldId="264"/>
            <ac:spMk id="4" creationId="{9B1488B0-426D-4AA3-AB1E-BE52C83ED8A0}"/>
          </ac:spMkLst>
        </pc:spChg>
      </pc:sldChg>
      <pc:sldChg chg="modSp new mod">
        <pc:chgData name="., Basu" userId="f923bde0-a13a-4c33-9a02-21d345164b02" providerId="ADAL" clId="{5B8205D8-256A-4103-9256-DBF88AE64772}" dt="2021-01-29T11:46:21.038" v="4534" actId="20577"/>
        <pc:sldMkLst>
          <pc:docMk/>
          <pc:sldMk cId="3354990598" sldId="265"/>
        </pc:sldMkLst>
        <pc:spChg chg="mod">
          <ac:chgData name="., Basu" userId="f923bde0-a13a-4c33-9a02-21d345164b02" providerId="ADAL" clId="{5B8205D8-256A-4103-9256-DBF88AE64772}" dt="2021-01-28T20:47:56.035" v="1633" actId="20577"/>
          <ac:spMkLst>
            <pc:docMk/>
            <pc:sldMk cId="3354990598" sldId="265"/>
            <ac:spMk id="2" creationId="{F04FD98A-7A80-442F-899A-A3741B8D3018}"/>
          </ac:spMkLst>
        </pc:spChg>
        <pc:spChg chg="mod">
          <ac:chgData name="., Basu" userId="f923bde0-a13a-4c33-9a02-21d345164b02" providerId="ADAL" clId="{5B8205D8-256A-4103-9256-DBF88AE64772}" dt="2021-01-29T11:46:21.038" v="4534" actId="20577"/>
          <ac:spMkLst>
            <pc:docMk/>
            <pc:sldMk cId="3354990598" sldId="265"/>
            <ac:spMk id="3" creationId="{D6DC7070-190D-42A6-BA5D-D8C130BB1F17}"/>
          </ac:spMkLst>
        </pc:spChg>
      </pc:sldChg>
      <pc:sldChg chg="modSp new mod">
        <pc:chgData name="., Basu" userId="f923bde0-a13a-4c33-9a02-21d345164b02" providerId="ADAL" clId="{5B8205D8-256A-4103-9256-DBF88AE64772}" dt="2021-01-29T06:06:55.015" v="2692" actId="20577"/>
        <pc:sldMkLst>
          <pc:docMk/>
          <pc:sldMk cId="1340315232" sldId="266"/>
        </pc:sldMkLst>
        <pc:spChg chg="mod">
          <ac:chgData name="., Basu" userId="f923bde0-a13a-4c33-9a02-21d345164b02" providerId="ADAL" clId="{5B8205D8-256A-4103-9256-DBF88AE64772}" dt="2021-01-29T06:06:55.015" v="2692" actId="20577"/>
          <ac:spMkLst>
            <pc:docMk/>
            <pc:sldMk cId="1340315232" sldId="266"/>
            <ac:spMk id="2" creationId="{48B8D47F-2BA9-4A4B-9D48-3F018F962328}"/>
          </ac:spMkLst>
        </pc:spChg>
        <pc:spChg chg="mod">
          <ac:chgData name="., Basu" userId="f923bde0-a13a-4c33-9a02-21d345164b02" providerId="ADAL" clId="{5B8205D8-256A-4103-9256-DBF88AE64772}" dt="2021-01-29T06:06:36.721" v="2681" actId="5793"/>
          <ac:spMkLst>
            <pc:docMk/>
            <pc:sldMk cId="1340315232" sldId="266"/>
            <ac:spMk id="3" creationId="{80BF31DE-A7F5-4F8C-9CF4-EA7EC7B2A657}"/>
          </ac:spMkLst>
        </pc:spChg>
      </pc:sldChg>
      <pc:sldChg chg="modSp new mod">
        <pc:chgData name="., Basu" userId="f923bde0-a13a-4c33-9a02-21d345164b02" providerId="ADAL" clId="{5B8205D8-256A-4103-9256-DBF88AE64772}" dt="2021-01-29T06:11:50.088" v="2781" actId="114"/>
        <pc:sldMkLst>
          <pc:docMk/>
          <pc:sldMk cId="3231416814" sldId="267"/>
        </pc:sldMkLst>
        <pc:spChg chg="mod">
          <ac:chgData name="., Basu" userId="f923bde0-a13a-4c33-9a02-21d345164b02" providerId="ADAL" clId="{5B8205D8-256A-4103-9256-DBF88AE64772}" dt="2021-01-29T06:07:53.364" v="2712" actId="20577"/>
          <ac:spMkLst>
            <pc:docMk/>
            <pc:sldMk cId="3231416814" sldId="267"/>
            <ac:spMk id="2" creationId="{155E6F09-AF6E-4080-A2B8-E128186FE3E5}"/>
          </ac:spMkLst>
        </pc:spChg>
        <pc:spChg chg="mod">
          <ac:chgData name="., Basu" userId="f923bde0-a13a-4c33-9a02-21d345164b02" providerId="ADAL" clId="{5B8205D8-256A-4103-9256-DBF88AE64772}" dt="2021-01-29T06:11:50.088" v="2781" actId="114"/>
          <ac:spMkLst>
            <pc:docMk/>
            <pc:sldMk cId="3231416814" sldId="267"/>
            <ac:spMk id="3" creationId="{6EACA214-3AAE-4E9B-8500-2058FEDA7182}"/>
          </ac:spMkLst>
        </pc:spChg>
      </pc:sldChg>
      <pc:sldChg chg="modSp add mod">
        <pc:chgData name="., Basu" userId="f923bde0-a13a-4c33-9a02-21d345164b02" providerId="ADAL" clId="{5B8205D8-256A-4103-9256-DBF88AE64772}" dt="2021-01-29T06:15:29.808" v="2952" actId="20577"/>
        <pc:sldMkLst>
          <pc:docMk/>
          <pc:sldMk cId="2136976089" sldId="268"/>
        </pc:sldMkLst>
        <pc:spChg chg="mod">
          <ac:chgData name="., Basu" userId="f923bde0-a13a-4c33-9a02-21d345164b02" providerId="ADAL" clId="{5B8205D8-256A-4103-9256-DBF88AE64772}" dt="2021-01-29T06:09:57.641" v="2763" actId="20577"/>
          <ac:spMkLst>
            <pc:docMk/>
            <pc:sldMk cId="2136976089" sldId="268"/>
            <ac:spMk id="2" creationId="{155E6F09-AF6E-4080-A2B8-E128186FE3E5}"/>
          </ac:spMkLst>
        </pc:spChg>
        <pc:spChg chg="mod">
          <ac:chgData name="., Basu" userId="f923bde0-a13a-4c33-9a02-21d345164b02" providerId="ADAL" clId="{5B8205D8-256A-4103-9256-DBF88AE64772}" dt="2021-01-29T06:15:29.808" v="2952" actId="20577"/>
          <ac:spMkLst>
            <pc:docMk/>
            <pc:sldMk cId="2136976089" sldId="268"/>
            <ac:spMk id="3" creationId="{6EACA214-3AAE-4E9B-8500-2058FEDA7182}"/>
          </ac:spMkLst>
        </pc:spChg>
      </pc:sldChg>
      <pc:sldChg chg="modSp add mod">
        <pc:chgData name="., Basu" userId="f923bde0-a13a-4c33-9a02-21d345164b02" providerId="ADAL" clId="{5B8205D8-256A-4103-9256-DBF88AE64772}" dt="2021-01-29T06:19:09.013" v="3040" actId="20577"/>
        <pc:sldMkLst>
          <pc:docMk/>
          <pc:sldMk cId="3862921083" sldId="269"/>
        </pc:sldMkLst>
        <pc:spChg chg="mod">
          <ac:chgData name="., Basu" userId="f923bde0-a13a-4c33-9a02-21d345164b02" providerId="ADAL" clId="{5B8205D8-256A-4103-9256-DBF88AE64772}" dt="2021-01-29T06:16:11.494" v="2968" actId="20577"/>
          <ac:spMkLst>
            <pc:docMk/>
            <pc:sldMk cId="3862921083" sldId="269"/>
            <ac:spMk id="2" creationId="{155E6F09-AF6E-4080-A2B8-E128186FE3E5}"/>
          </ac:spMkLst>
        </pc:spChg>
        <pc:spChg chg="mod">
          <ac:chgData name="., Basu" userId="f923bde0-a13a-4c33-9a02-21d345164b02" providerId="ADAL" clId="{5B8205D8-256A-4103-9256-DBF88AE64772}" dt="2021-01-29T06:19:09.013" v="3040" actId="20577"/>
          <ac:spMkLst>
            <pc:docMk/>
            <pc:sldMk cId="3862921083" sldId="269"/>
            <ac:spMk id="3" creationId="{6EACA214-3AAE-4E9B-8500-2058FEDA7182}"/>
          </ac:spMkLst>
        </pc:spChg>
      </pc:sldChg>
      <pc:sldChg chg="modSp new mod">
        <pc:chgData name="., Basu" userId="f923bde0-a13a-4c33-9a02-21d345164b02" providerId="ADAL" clId="{5B8205D8-256A-4103-9256-DBF88AE64772}" dt="2021-01-29T06:35:38.381" v="3280" actId="404"/>
        <pc:sldMkLst>
          <pc:docMk/>
          <pc:sldMk cId="778213767" sldId="270"/>
        </pc:sldMkLst>
        <pc:spChg chg="mod">
          <ac:chgData name="., Basu" userId="f923bde0-a13a-4c33-9a02-21d345164b02" providerId="ADAL" clId="{5B8205D8-256A-4103-9256-DBF88AE64772}" dt="2021-01-29T06:19:59.456" v="3055" actId="20577"/>
          <ac:spMkLst>
            <pc:docMk/>
            <pc:sldMk cId="778213767" sldId="270"/>
            <ac:spMk id="2" creationId="{2E96F21F-362C-42D0-A7EE-97D6A440A0DA}"/>
          </ac:spMkLst>
        </pc:spChg>
        <pc:spChg chg="mod">
          <ac:chgData name="., Basu" userId="f923bde0-a13a-4c33-9a02-21d345164b02" providerId="ADAL" clId="{5B8205D8-256A-4103-9256-DBF88AE64772}" dt="2021-01-29T06:35:38.381" v="3280" actId="404"/>
          <ac:spMkLst>
            <pc:docMk/>
            <pc:sldMk cId="778213767" sldId="270"/>
            <ac:spMk id="3" creationId="{56E701EE-C7EA-4013-9B5D-D7F30B189E44}"/>
          </ac:spMkLst>
        </pc:spChg>
      </pc:sldChg>
      <pc:sldChg chg="addSp delSp modSp new mod setBg">
        <pc:chgData name="., Basu" userId="f923bde0-a13a-4c33-9a02-21d345164b02" providerId="ADAL" clId="{5B8205D8-256A-4103-9256-DBF88AE64772}" dt="2021-01-29T06:46:12.419" v="3303" actId="114"/>
        <pc:sldMkLst>
          <pc:docMk/>
          <pc:sldMk cId="1505657102" sldId="271"/>
        </pc:sldMkLst>
        <pc:spChg chg="mod">
          <ac:chgData name="., Basu" userId="f923bde0-a13a-4c33-9a02-21d345164b02" providerId="ADAL" clId="{5B8205D8-256A-4103-9256-DBF88AE64772}" dt="2021-01-29T06:45:59.344" v="3301" actId="26606"/>
          <ac:spMkLst>
            <pc:docMk/>
            <pc:sldMk cId="1505657102" sldId="271"/>
            <ac:spMk id="2" creationId="{4011BD10-FC2D-4071-8550-2C57CEE18B01}"/>
          </ac:spMkLst>
        </pc:spChg>
        <pc:spChg chg="del">
          <ac:chgData name="., Basu" userId="f923bde0-a13a-4c33-9a02-21d345164b02" providerId="ADAL" clId="{5B8205D8-256A-4103-9256-DBF88AE64772}" dt="2021-01-29T06:45:38.464" v="3282"/>
          <ac:spMkLst>
            <pc:docMk/>
            <pc:sldMk cId="1505657102" sldId="271"/>
            <ac:spMk id="3" creationId="{265C4589-4568-46B4-B5BB-3771E51EFC6A}"/>
          </ac:spMkLst>
        </pc:spChg>
        <pc:spChg chg="add del">
          <ac:chgData name="., Basu" userId="f923bde0-a13a-4c33-9a02-21d345164b02" providerId="ADAL" clId="{5B8205D8-256A-4103-9256-DBF88AE64772}" dt="2021-01-29T06:45:59.267" v="3300" actId="26606"/>
          <ac:spMkLst>
            <pc:docMk/>
            <pc:sldMk cId="1505657102" sldId="271"/>
            <ac:spMk id="9" creationId="{D4771268-CB57-404A-9271-370EB28F6090}"/>
          </ac:spMkLst>
        </pc:spChg>
        <pc:spChg chg="add">
          <ac:chgData name="., Basu" userId="f923bde0-a13a-4c33-9a02-21d345164b02" providerId="ADAL" clId="{5B8205D8-256A-4103-9256-DBF88AE64772}" dt="2021-01-29T06:45:59.344" v="3301" actId="26606"/>
          <ac:spMkLst>
            <pc:docMk/>
            <pc:sldMk cId="1505657102" sldId="271"/>
            <ac:spMk id="12" creationId="{4351DFE5-F63D-4BE0-BDA9-E3EB88F01AA5}"/>
          </ac:spMkLst>
        </pc:spChg>
        <pc:graphicFrameChg chg="add mod modGraphic">
          <ac:chgData name="., Basu" userId="f923bde0-a13a-4c33-9a02-21d345164b02" providerId="ADAL" clId="{5B8205D8-256A-4103-9256-DBF88AE64772}" dt="2021-01-29T06:46:12.419" v="3303" actId="114"/>
          <ac:graphicFrameMkLst>
            <pc:docMk/>
            <pc:sldMk cId="1505657102" sldId="271"/>
            <ac:graphicFrameMk id="4" creationId="{06D7F859-5BFD-457C-BD36-D03B51C5E701}"/>
          </ac:graphicFrameMkLst>
        </pc:graphicFrameChg>
        <pc:picChg chg="add">
          <ac:chgData name="., Basu" userId="f923bde0-a13a-4c33-9a02-21d345164b02" providerId="ADAL" clId="{5B8205D8-256A-4103-9256-DBF88AE64772}" dt="2021-01-29T06:45:59.344" v="3301" actId="26606"/>
          <ac:picMkLst>
            <pc:docMk/>
            <pc:sldMk cId="1505657102" sldId="271"/>
            <ac:picMk id="11" creationId="{02DD2BC0-6F29-4B4F-8D61-2DCF6D2E8E73}"/>
          </ac:picMkLst>
        </pc:picChg>
      </pc:sldChg>
      <pc:sldChg chg="addSp delSp modSp add mod">
        <pc:chgData name="., Basu" userId="f923bde0-a13a-4c33-9a02-21d345164b02" providerId="ADAL" clId="{5B8205D8-256A-4103-9256-DBF88AE64772}" dt="2021-01-29T06:49:26.794" v="3325" actId="1076"/>
        <pc:sldMkLst>
          <pc:docMk/>
          <pc:sldMk cId="1162576573" sldId="272"/>
        </pc:sldMkLst>
        <pc:spChg chg="mod">
          <ac:chgData name="., Basu" userId="f923bde0-a13a-4c33-9a02-21d345164b02" providerId="ADAL" clId="{5B8205D8-256A-4103-9256-DBF88AE64772}" dt="2021-01-29T06:49:21.356" v="3323" actId="20577"/>
          <ac:spMkLst>
            <pc:docMk/>
            <pc:sldMk cId="1162576573" sldId="272"/>
            <ac:spMk id="2" creationId="{4011BD10-FC2D-4071-8550-2C57CEE18B01}"/>
          </ac:spMkLst>
        </pc:spChg>
        <pc:spChg chg="add del mod">
          <ac:chgData name="., Basu" userId="f923bde0-a13a-4c33-9a02-21d345164b02" providerId="ADAL" clId="{5B8205D8-256A-4103-9256-DBF88AE64772}" dt="2021-01-29T06:49:24.054" v="3324"/>
          <ac:spMkLst>
            <pc:docMk/>
            <pc:sldMk cId="1162576573" sldId="272"/>
            <ac:spMk id="5" creationId="{1ECF53D0-48CC-48D9-95DA-8E8200290CE6}"/>
          </ac:spMkLst>
        </pc:spChg>
        <pc:graphicFrameChg chg="del modGraphic">
          <ac:chgData name="., Basu" userId="f923bde0-a13a-4c33-9a02-21d345164b02" providerId="ADAL" clId="{5B8205D8-256A-4103-9256-DBF88AE64772}" dt="2021-01-29T06:46:28.523" v="3306" actId="478"/>
          <ac:graphicFrameMkLst>
            <pc:docMk/>
            <pc:sldMk cId="1162576573" sldId="272"/>
            <ac:graphicFrameMk id="4" creationId="{06D7F859-5BFD-457C-BD36-D03B51C5E701}"/>
          </ac:graphicFrameMkLst>
        </pc:graphicFrameChg>
        <pc:picChg chg="add mod">
          <ac:chgData name="., Basu" userId="f923bde0-a13a-4c33-9a02-21d345164b02" providerId="ADAL" clId="{5B8205D8-256A-4103-9256-DBF88AE64772}" dt="2021-01-29T06:49:26.794" v="3325" actId="1076"/>
          <ac:picMkLst>
            <pc:docMk/>
            <pc:sldMk cId="1162576573" sldId="272"/>
            <ac:picMk id="6" creationId="{E1FAE211-D68C-46D9-B3BE-99171B83BB5B}"/>
          </ac:picMkLst>
        </pc:picChg>
      </pc:sldChg>
      <pc:sldChg chg="modSp new mod">
        <pc:chgData name="., Basu" userId="f923bde0-a13a-4c33-9a02-21d345164b02" providerId="ADAL" clId="{5B8205D8-256A-4103-9256-DBF88AE64772}" dt="2021-01-29T07:26:42.085" v="3828" actId="20577"/>
        <pc:sldMkLst>
          <pc:docMk/>
          <pc:sldMk cId="4187854862" sldId="273"/>
        </pc:sldMkLst>
        <pc:spChg chg="mod">
          <ac:chgData name="., Basu" userId="f923bde0-a13a-4c33-9a02-21d345164b02" providerId="ADAL" clId="{5B8205D8-256A-4103-9256-DBF88AE64772}" dt="2021-01-29T06:54:48.230" v="3386" actId="5793"/>
          <ac:spMkLst>
            <pc:docMk/>
            <pc:sldMk cId="4187854862" sldId="273"/>
            <ac:spMk id="2" creationId="{7551BA78-71D1-485D-B587-575E24C1FDE2}"/>
          </ac:spMkLst>
        </pc:spChg>
        <pc:spChg chg="mod">
          <ac:chgData name="., Basu" userId="f923bde0-a13a-4c33-9a02-21d345164b02" providerId="ADAL" clId="{5B8205D8-256A-4103-9256-DBF88AE64772}" dt="2021-01-29T07:26:42.085" v="3828" actId="20577"/>
          <ac:spMkLst>
            <pc:docMk/>
            <pc:sldMk cId="4187854862" sldId="273"/>
            <ac:spMk id="3" creationId="{5132CC55-B8FB-45B6-BEC1-D82147AF2077}"/>
          </ac:spMkLst>
        </pc:spChg>
      </pc:sldChg>
      <pc:sldChg chg="addSp delSp modSp add del mod ord">
        <pc:chgData name="., Basu" userId="f923bde0-a13a-4c33-9a02-21d345164b02" providerId="ADAL" clId="{5B8205D8-256A-4103-9256-DBF88AE64772}" dt="2021-01-29T06:53:45.495" v="3353" actId="47"/>
        <pc:sldMkLst>
          <pc:docMk/>
          <pc:sldMk cId="1951033813" sldId="274"/>
        </pc:sldMkLst>
        <pc:spChg chg="mod">
          <ac:chgData name="., Basu" userId="f923bde0-a13a-4c33-9a02-21d345164b02" providerId="ADAL" clId="{5B8205D8-256A-4103-9256-DBF88AE64772}" dt="2021-01-29T06:50:26.280" v="3345" actId="20577"/>
          <ac:spMkLst>
            <pc:docMk/>
            <pc:sldMk cId="1951033813" sldId="274"/>
            <ac:spMk id="2" creationId="{4011BD10-FC2D-4071-8550-2C57CEE18B01}"/>
          </ac:spMkLst>
        </pc:spChg>
        <pc:spChg chg="add mod">
          <ac:chgData name="., Basu" userId="f923bde0-a13a-4c33-9a02-21d345164b02" providerId="ADAL" clId="{5B8205D8-256A-4103-9256-DBF88AE64772}" dt="2021-01-29T06:50:29.440" v="3346" actId="478"/>
          <ac:spMkLst>
            <pc:docMk/>
            <pc:sldMk cId="1951033813" sldId="274"/>
            <ac:spMk id="4" creationId="{AB4F1821-DA75-4DFD-801F-94457E6AECC0}"/>
          </ac:spMkLst>
        </pc:spChg>
        <pc:picChg chg="add mod">
          <ac:chgData name="., Basu" userId="f923bde0-a13a-4c33-9a02-21d345164b02" providerId="ADAL" clId="{5B8205D8-256A-4103-9256-DBF88AE64772}" dt="2021-01-29T06:50:40.353" v="3350" actId="1076"/>
          <ac:picMkLst>
            <pc:docMk/>
            <pc:sldMk cId="1951033813" sldId="274"/>
            <ac:picMk id="5" creationId="{34CE9EA4-4B8B-482C-83A5-415802F52755}"/>
          </ac:picMkLst>
        </pc:picChg>
        <pc:picChg chg="del">
          <ac:chgData name="., Basu" userId="f923bde0-a13a-4c33-9a02-21d345164b02" providerId="ADAL" clId="{5B8205D8-256A-4103-9256-DBF88AE64772}" dt="2021-01-29T06:50:29.440" v="3346" actId="478"/>
          <ac:picMkLst>
            <pc:docMk/>
            <pc:sldMk cId="1951033813" sldId="274"/>
            <ac:picMk id="6" creationId="{E1FAE211-D68C-46D9-B3BE-99171B83BB5B}"/>
          </ac:picMkLst>
        </pc:picChg>
      </pc:sldChg>
      <pc:sldChg chg="delSp modSp new mod">
        <pc:chgData name="., Basu" userId="f923bde0-a13a-4c33-9a02-21d345164b02" providerId="ADAL" clId="{5B8205D8-256A-4103-9256-DBF88AE64772}" dt="2021-01-29T06:54:19.319" v="3373" actId="121"/>
        <pc:sldMkLst>
          <pc:docMk/>
          <pc:sldMk cId="4039277533" sldId="274"/>
        </pc:sldMkLst>
        <pc:spChg chg="mod">
          <ac:chgData name="., Basu" userId="f923bde0-a13a-4c33-9a02-21d345164b02" providerId="ADAL" clId="{5B8205D8-256A-4103-9256-DBF88AE64772}" dt="2021-01-29T06:54:19.319" v="3373" actId="121"/>
          <ac:spMkLst>
            <pc:docMk/>
            <pc:sldMk cId="4039277533" sldId="274"/>
            <ac:spMk id="2" creationId="{5109C577-E0D9-4B9E-827F-98F62654BEC0}"/>
          </ac:spMkLst>
        </pc:spChg>
        <pc:spChg chg="del">
          <ac:chgData name="., Basu" userId="f923bde0-a13a-4c33-9a02-21d345164b02" providerId="ADAL" clId="{5B8205D8-256A-4103-9256-DBF88AE64772}" dt="2021-01-29T06:54:07.887" v="3371" actId="478"/>
          <ac:spMkLst>
            <pc:docMk/>
            <pc:sldMk cId="4039277533" sldId="274"/>
            <ac:spMk id="3" creationId="{55C51BB5-0C5B-43CB-85E4-35D206AF9518}"/>
          </ac:spMkLst>
        </pc:spChg>
      </pc:sldChg>
      <pc:sldChg chg="addSp delSp modSp new mod">
        <pc:chgData name="., Basu" userId="f923bde0-a13a-4c33-9a02-21d345164b02" providerId="ADAL" clId="{5B8205D8-256A-4103-9256-DBF88AE64772}" dt="2021-01-29T07:25:12.772" v="3797" actId="20577"/>
        <pc:sldMkLst>
          <pc:docMk/>
          <pc:sldMk cId="2643939933" sldId="275"/>
        </pc:sldMkLst>
        <pc:spChg chg="mod">
          <ac:chgData name="., Basu" userId="f923bde0-a13a-4c33-9a02-21d345164b02" providerId="ADAL" clId="{5B8205D8-256A-4103-9256-DBF88AE64772}" dt="2021-01-29T07:01:10.797" v="3732" actId="5793"/>
          <ac:spMkLst>
            <pc:docMk/>
            <pc:sldMk cId="2643939933" sldId="275"/>
            <ac:spMk id="2" creationId="{EC46CA06-F75D-47A4-ABF9-EE0304E532B0}"/>
          </ac:spMkLst>
        </pc:spChg>
        <pc:spChg chg="del">
          <ac:chgData name="., Basu" userId="f923bde0-a13a-4c33-9a02-21d345164b02" providerId="ADAL" clId="{5B8205D8-256A-4103-9256-DBF88AE64772}" dt="2021-01-29T07:05:14.455" v="3733"/>
          <ac:spMkLst>
            <pc:docMk/>
            <pc:sldMk cId="2643939933" sldId="275"/>
            <ac:spMk id="3" creationId="{7435D171-AF5D-4321-9B7D-4F71FE22ED41}"/>
          </ac:spMkLst>
        </pc:spChg>
        <pc:spChg chg="add mod">
          <ac:chgData name="., Basu" userId="f923bde0-a13a-4c33-9a02-21d345164b02" providerId="ADAL" clId="{5B8205D8-256A-4103-9256-DBF88AE64772}" dt="2021-01-29T07:24:51.593" v="3783" actId="1076"/>
          <ac:spMkLst>
            <pc:docMk/>
            <pc:sldMk cId="2643939933" sldId="275"/>
            <ac:spMk id="12" creationId="{DA8235FA-97E3-46FD-8FDB-A8F47EB76FDF}"/>
          </ac:spMkLst>
        </pc:spChg>
        <pc:spChg chg="add mod">
          <ac:chgData name="., Basu" userId="f923bde0-a13a-4c33-9a02-21d345164b02" providerId="ADAL" clId="{5B8205D8-256A-4103-9256-DBF88AE64772}" dt="2021-01-29T07:25:12.772" v="3797" actId="20577"/>
          <ac:spMkLst>
            <pc:docMk/>
            <pc:sldMk cId="2643939933" sldId="275"/>
            <ac:spMk id="16" creationId="{879CF79B-9D10-4D8A-AA73-84E121ED771E}"/>
          </ac:spMkLst>
        </pc:spChg>
        <pc:grpChg chg="add mod">
          <ac:chgData name="., Basu" userId="f923bde0-a13a-4c33-9a02-21d345164b02" providerId="ADAL" clId="{5B8205D8-256A-4103-9256-DBF88AE64772}" dt="2021-01-29T07:24:23.556" v="3777" actId="1076"/>
          <ac:grpSpMkLst>
            <pc:docMk/>
            <pc:sldMk cId="2643939933" sldId="275"/>
            <ac:grpSpMk id="13" creationId="{215E71C2-67CF-409F-935B-DB61DC30271A}"/>
          </ac:grpSpMkLst>
        </pc:grpChg>
        <pc:picChg chg="add mod">
          <ac:chgData name="., Basu" userId="f923bde0-a13a-4c33-9a02-21d345164b02" providerId="ADAL" clId="{5B8205D8-256A-4103-9256-DBF88AE64772}" dt="2021-01-29T07:05:20.421" v="3736" actId="1076"/>
          <ac:picMkLst>
            <pc:docMk/>
            <pc:sldMk cId="2643939933" sldId="275"/>
            <ac:picMk id="5" creationId="{82E6D9EB-4241-4804-8D25-68ED06DA8C2F}"/>
          </ac:picMkLst>
        </pc:picChg>
        <pc:picChg chg="add mod">
          <ac:chgData name="., Basu" userId="f923bde0-a13a-4c33-9a02-21d345164b02" providerId="ADAL" clId="{5B8205D8-256A-4103-9256-DBF88AE64772}" dt="2021-01-29T07:24:18.560" v="3776" actId="164"/>
          <ac:picMkLst>
            <pc:docMk/>
            <pc:sldMk cId="2643939933" sldId="275"/>
            <ac:picMk id="7" creationId="{A0A44B23-0545-4B2F-81AE-3AF56096438B}"/>
          </ac:picMkLst>
        </pc:picChg>
        <pc:picChg chg="add mod">
          <ac:chgData name="., Basu" userId="f923bde0-a13a-4c33-9a02-21d345164b02" providerId="ADAL" clId="{5B8205D8-256A-4103-9256-DBF88AE64772}" dt="2021-01-29T07:24:18.560" v="3776" actId="164"/>
          <ac:picMkLst>
            <pc:docMk/>
            <pc:sldMk cId="2643939933" sldId="275"/>
            <ac:picMk id="9" creationId="{9D74508C-6056-4A5E-BD64-54D24F750597}"/>
          </ac:picMkLst>
        </pc:picChg>
        <pc:picChg chg="add mod">
          <ac:chgData name="., Basu" userId="f923bde0-a13a-4c33-9a02-21d345164b02" providerId="ADAL" clId="{5B8205D8-256A-4103-9256-DBF88AE64772}" dt="2021-01-29T07:24:18.560" v="3776" actId="164"/>
          <ac:picMkLst>
            <pc:docMk/>
            <pc:sldMk cId="2643939933" sldId="275"/>
            <ac:picMk id="11" creationId="{D54EEEA6-A157-4BBF-86B8-76760FF049BD}"/>
          </ac:picMkLst>
        </pc:picChg>
        <pc:picChg chg="add mod">
          <ac:chgData name="., Basu" userId="f923bde0-a13a-4c33-9a02-21d345164b02" providerId="ADAL" clId="{5B8205D8-256A-4103-9256-DBF88AE64772}" dt="2021-01-29T07:24:46.432" v="3782" actId="1076"/>
          <ac:picMkLst>
            <pc:docMk/>
            <pc:sldMk cId="2643939933" sldId="275"/>
            <ac:picMk id="15" creationId="{502DFACA-72B0-426C-B6DF-F229C5DA4BD5}"/>
          </ac:picMkLst>
        </pc:picChg>
      </pc:sldChg>
      <pc:sldChg chg="modSp add mod ord">
        <pc:chgData name="., Basu" userId="f923bde0-a13a-4c33-9a02-21d345164b02" providerId="ADAL" clId="{5B8205D8-256A-4103-9256-DBF88AE64772}" dt="2021-01-29T07:25:44.390" v="3826" actId="5793"/>
        <pc:sldMkLst>
          <pc:docMk/>
          <pc:sldMk cId="2595958468" sldId="276"/>
        </pc:sldMkLst>
        <pc:spChg chg="mod">
          <ac:chgData name="., Basu" userId="f923bde0-a13a-4c33-9a02-21d345164b02" providerId="ADAL" clId="{5B8205D8-256A-4103-9256-DBF88AE64772}" dt="2021-01-29T07:25:44.390" v="3826" actId="5793"/>
          <ac:spMkLst>
            <pc:docMk/>
            <pc:sldMk cId="2595958468" sldId="276"/>
            <ac:spMk id="2" creationId="{5109C577-E0D9-4B9E-827F-98F62654BEC0}"/>
          </ac:spMkLst>
        </pc:spChg>
      </pc:sldChg>
      <pc:sldChg chg="addSp delSp modSp new mod">
        <pc:chgData name="., Basu" userId="f923bde0-a13a-4c33-9a02-21d345164b02" providerId="ADAL" clId="{5B8205D8-256A-4103-9256-DBF88AE64772}" dt="2021-01-29T08:14:33.644" v="4305" actId="27636"/>
        <pc:sldMkLst>
          <pc:docMk/>
          <pc:sldMk cId="1032840636" sldId="277"/>
        </pc:sldMkLst>
        <pc:spChg chg="mod">
          <ac:chgData name="., Basu" userId="f923bde0-a13a-4c33-9a02-21d345164b02" providerId="ADAL" clId="{5B8205D8-256A-4103-9256-DBF88AE64772}" dt="2021-01-29T07:28:57.768" v="3877" actId="5793"/>
          <ac:spMkLst>
            <pc:docMk/>
            <pc:sldMk cId="1032840636" sldId="277"/>
            <ac:spMk id="2" creationId="{CCCF69D8-F7EC-4009-9C70-87FD5DA73871}"/>
          </ac:spMkLst>
        </pc:spChg>
        <pc:spChg chg="mod">
          <ac:chgData name="., Basu" userId="f923bde0-a13a-4c33-9a02-21d345164b02" providerId="ADAL" clId="{5B8205D8-256A-4103-9256-DBF88AE64772}" dt="2021-01-29T08:14:33.644" v="4305" actId="27636"/>
          <ac:spMkLst>
            <pc:docMk/>
            <pc:sldMk cId="1032840636" sldId="277"/>
            <ac:spMk id="3" creationId="{055FEEFE-2740-4274-BAE1-4208E13E8289}"/>
          </ac:spMkLst>
        </pc:spChg>
        <pc:spChg chg="add del">
          <ac:chgData name="., Basu" userId="f923bde0-a13a-4c33-9a02-21d345164b02" providerId="ADAL" clId="{5B8205D8-256A-4103-9256-DBF88AE64772}" dt="2021-01-29T07:54:10.790" v="3947"/>
          <ac:spMkLst>
            <pc:docMk/>
            <pc:sldMk cId="1032840636" sldId="277"/>
            <ac:spMk id="4" creationId="{1846FA66-D2FD-4FDB-8F5C-828251C90499}"/>
          </ac:spMkLst>
        </pc:spChg>
        <pc:spChg chg="add del mod">
          <ac:chgData name="., Basu" userId="f923bde0-a13a-4c33-9a02-21d345164b02" providerId="ADAL" clId="{5B8205D8-256A-4103-9256-DBF88AE64772}" dt="2021-01-29T07:54:09.633" v="3945"/>
          <ac:spMkLst>
            <pc:docMk/>
            <pc:sldMk cId="1032840636" sldId="277"/>
            <ac:spMk id="5" creationId="{EC9CF9BC-62D1-47B5-B0AD-51E801DC3C87}"/>
          </ac:spMkLst>
        </pc:spChg>
        <pc:spChg chg="add del mod">
          <ac:chgData name="., Basu" userId="f923bde0-a13a-4c33-9a02-21d345164b02" providerId="ADAL" clId="{5B8205D8-256A-4103-9256-DBF88AE64772}" dt="2021-01-29T08:09:53.634" v="4214"/>
          <ac:spMkLst>
            <pc:docMk/>
            <pc:sldMk cId="1032840636" sldId="277"/>
            <ac:spMk id="6" creationId="{094A64F3-838D-4F53-BDA4-23EE9CB2F29F}"/>
          </ac:spMkLst>
        </pc:spChg>
        <pc:spChg chg="add mod">
          <ac:chgData name="., Basu" userId="f923bde0-a13a-4c33-9a02-21d345164b02" providerId="ADAL" clId="{5B8205D8-256A-4103-9256-DBF88AE64772}" dt="2021-01-29T08:12:30.227" v="4264" actId="1036"/>
          <ac:spMkLst>
            <pc:docMk/>
            <pc:sldMk cId="1032840636" sldId="277"/>
            <ac:spMk id="7" creationId="{EFFE332A-F8E1-47F9-9D2F-E9C8CBA32CA1}"/>
          </ac:spMkLst>
        </pc:spChg>
        <pc:spChg chg="add mod">
          <ac:chgData name="., Basu" userId="f923bde0-a13a-4c33-9a02-21d345164b02" providerId="ADAL" clId="{5B8205D8-256A-4103-9256-DBF88AE64772}" dt="2021-01-29T08:12:36.866" v="4288" actId="1036"/>
          <ac:spMkLst>
            <pc:docMk/>
            <pc:sldMk cId="1032840636" sldId="277"/>
            <ac:spMk id="8" creationId="{04952ADC-6E6D-401A-A54E-898DF0EEBF35}"/>
          </ac:spMkLst>
        </pc:spChg>
        <pc:spChg chg="add mod">
          <ac:chgData name="., Basu" userId="f923bde0-a13a-4c33-9a02-21d345164b02" providerId="ADAL" clId="{5B8205D8-256A-4103-9256-DBF88AE64772}" dt="2021-01-29T08:11:57.289" v="4237" actId="1076"/>
          <ac:spMkLst>
            <pc:docMk/>
            <pc:sldMk cId="1032840636" sldId="277"/>
            <ac:spMk id="9" creationId="{3C067AC1-ED2F-489D-B896-3C96E2699286}"/>
          </ac:spMkLst>
        </pc:spChg>
      </pc:sldChg>
      <pc:sldChg chg="modSp add mod">
        <pc:chgData name="., Basu" userId="f923bde0-a13a-4c33-9a02-21d345164b02" providerId="ADAL" clId="{5B8205D8-256A-4103-9256-DBF88AE64772}" dt="2021-01-29T07:28:25.708" v="3839" actId="20577"/>
        <pc:sldMkLst>
          <pc:docMk/>
          <pc:sldMk cId="2039877341" sldId="278"/>
        </pc:sldMkLst>
        <pc:spChg chg="mod">
          <ac:chgData name="., Basu" userId="f923bde0-a13a-4c33-9a02-21d345164b02" providerId="ADAL" clId="{5B8205D8-256A-4103-9256-DBF88AE64772}" dt="2021-01-29T07:28:25.708" v="3839" actId="20577"/>
          <ac:spMkLst>
            <pc:docMk/>
            <pc:sldMk cId="2039877341" sldId="278"/>
            <ac:spMk id="2" creationId="{5109C577-E0D9-4B9E-827F-98F62654BEC0}"/>
          </ac:spMkLst>
        </pc:spChg>
      </pc:sldChg>
      <pc:sldChg chg="modSp new mod">
        <pc:chgData name="., Basu" userId="f923bde0-a13a-4c33-9a02-21d345164b02" providerId="ADAL" clId="{5B8205D8-256A-4103-9256-DBF88AE64772}" dt="2021-01-29T08:20:12.982" v="4324" actId="1076"/>
        <pc:sldMkLst>
          <pc:docMk/>
          <pc:sldMk cId="1396829185" sldId="279"/>
        </pc:sldMkLst>
        <pc:spChg chg="mod">
          <ac:chgData name="., Basu" userId="f923bde0-a13a-4c33-9a02-21d345164b02" providerId="ADAL" clId="{5B8205D8-256A-4103-9256-DBF88AE64772}" dt="2021-01-29T08:16:40.481" v="4320" actId="20577"/>
          <ac:spMkLst>
            <pc:docMk/>
            <pc:sldMk cId="1396829185" sldId="279"/>
            <ac:spMk id="2" creationId="{1D1E4A96-39D5-46B9-812D-80E5CAABAC08}"/>
          </ac:spMkLst>
        </pc:spChg>
        <pc:spChg chg="mod">
          <ac:chgData name="., Basu" userId="f923bde0-a13a-4c33-9a02-21d345164b02" providerId="ADAL" clId="{5B8205D8-256A-4103-9256-DBF88AE64772}" dt="2021-01-29T08:20:12.982" v="4324" actId="1076"/>
          <ac:spMkLst>
            <pc:docMk/>
            <pc:sldMk cId="1396829185" sldId="279"/>
            <ac:spMk id="3" creationId="{2639C918-33BE-4919-9254-543A8285876B}"/>
          </ac:spMkLst>
        </pc:spChg>
      </pc:sldChg>
      <pc:sldChg chg="modSp new mod ord">
        <pc:chgData name="., Basu" userId="f923bde0-a13a-4c33-9a02-21d345164b02" providerId="ADAL" clId="{5B8205D8-256A-4103-9256-DBF88AE64772}" dt="2021-01-29T09:35:07.205" v="4458"/>
        <pc:sldMkLst>
          <pc:docMk/>
          <pc:sldMk cId="1149057545" sldId="280"/>
        </pc:sldMkLst>
        <pc:spChg chg="mod">
          <ac:chgData name="., Basu" userId="f923bde0-a13a-4c33-9a02-21d345164b02" providerId="ADAL" clId="{5B8205D8-256A-4103-9256-DBF88AE64772}" dt="2021-01-29T09:32:43.646" v="4342" actId="20577"/>
          <ac:spMkLst>
            <pc:docMk/>
            <pc:sldMk cId="1149057545" sldId="280"/>
            <ac:spMk id="2" creationId="{2046ED76-877A-472B-901F-5763CA3323DF}"/>
          </ac:spMkLst>
        </pc:spChg>
        <pc:spChg chg="mod">
          <ac:chgData name="., Basu" userId="f923bde0-a13a-4c33-9a02-21d345164b02" providerId="ADAL" clId="{5B8205D8-256A-4103-9256-DBF88AE64772}" dt="2021-01-29T09:34:49.639" v="4456" actId="5793"/>
          <ac:spMkLst>
            <pc:docMk/>
            <pc:sldMk cId="1149057545" sldId="280"/>
            <ac:spMk id="3" creationId="{922EE701-3C07-4670-8AAE-B03BE7A82FBA}"/>
          </ac:spMkLst>
        </pc:spChg>
      </pc:sldChg>
      <pc:sldChg chg="modSp add mod">
        <pc:chgData name="., Basu" userId="f923bde0-a13a-4c33-9a02-21d345164b02" providerId="ADAL" clId="{5B8205D8-256A-4103-9256-DBF88AE64772}" dt="2021-01-29T09:40:37.289" v="4523" actId="5793"/>
        <pc:sldMkLst>
          <pc:docMk/>
          <pc:sldMk cId="1040682558" sldId="281"/>
        </pc:sldMkLst>
        <pc:spChg chg="mod">
          <ac:chgData name="., Basu" userId="f923bde0-a13a-4c33-9a02-21d345164b02" providerId="ADAL" clId="{5B8205D8-256A-4103-9256-DBF88AE64772}" dt="2021-01-29T09:36:52.125" v="4478" actId="20577"/>
          <ac:spMkLst>
            <pc:docMk/>
            <pc:sldMk cId="1040682558" sldId="281"/>
            <ac:spMk id="2" creationId="{1D1E4A96-39D5-46B9-812D-80E5CAABAC08}"/>
          </ac:spMkLst>
        </pc:spChg>
        <pc:spChg chg="mod">
          <ac:chgData name="., Basu" userId="f923bde0-a13a-4c33-9a02-21d345164b02" providerId="ADAL" clId="{5B8205D8-256A-4103-9256-DBF88AE64772}" dt="2021-01-29T09:40:37.289" v="4523" actId="5793"/>
          <ac:spMkLst>
            <pc:docMk/>
            <pc:sldMk cId="1040682558" sldId="281"/>
            <ac:spMk id="3" creationId="{2639C918-33BE-4919-9254-543A828587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41B1-D071-4FD9-8520-E09DC453AA71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1BCC7-C74C-4935-ACEE-E7374898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 64-bit version takes around 2-3 Minutes to download.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1BCC7-C74C-4935-ACEE-E7374898D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7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 should take around 2-3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1BCC7-C74C-4935-ACEE-E7374898D9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0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Os.chdir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1BCC7-C74C-4935-ACEE-E7374898D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5E5B-A309-4D1D-BAB2-17A9A88C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E9CE9-FA2F-49D2-BFE8-3BEB73CCE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D0EB-C456-4B26-A07A-FBEBBCD2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F814-E031-4FFF-84BF-8E1DEC4A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FBAB-8D09-4033-BDAA-C4EEBED1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F685-D9A7-4543-92F8-97DDF3C3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B8481-668C-45DC-BAED-BB8EAD6E5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F599-58D8-4096-B924-729B989C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6241-6001-4461-9BD3-07F5B4B7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F460-65DE-4075-831F-BE7DB195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EC475-1F8B-4A71-818B-E35AA6A05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204FE-68BF-454F-A193-68D94276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CADB-26AC-4945-95EB-43713439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6EB9-EE24-44DD-BC13-3BADB634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5F2B-EF9D-48F2-B1B6-76F32449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96DC-C0F7-4F9D-A928-FE36884F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5BAD-6C3D-489B-8A10-D204EA14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5116-E6E0-46B4-AF38-4D3221F2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9A58-F9A2-45FE-A21C-997CCF76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0EFF-1358-4D8E-9BE6-65945440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FAC5-0205-4B2F-A102-EE7059FD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517A-E9F4-4892-955F-7157D453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7C5D-16C9-42C6-8A0C-4476FAB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62D-B894-4183-B301-F8F6CD0A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3415-70FD-46CA-A788-A71004B1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0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A912-7B9B-49D2-9B58-D764F938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C938-27D6-4A9A-9C4F-F0D51640C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4AE20-1E74-4109-A16B-396733301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96E2D-54B4-41BF-ADE6-5869D3F7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B060-FAB5-4CDF-AB35-8B38BF2F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424F-1774-4910-876D-AE22EE61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27C8-B1B9-45A8-A255-205C1832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FEC5A-188A-4352-B339-0090BA07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C5C22-667E-4764-B214-EC80BBA0E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3D78A-82B3-46DC-A695-127225184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A53A8-E87B-4611-A33C-E4EFA1E3C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71D35-69D1-405F-BCCE-9AFBD916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FAEE4-E67D-4315-AE99-2990A756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A74AE-8A30-4736-98FE-0E4A51A3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1FC4-DD4A-4658-9907-353D39A0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DFBA3-354A-4D0C-AEDA-1B9CFC72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95848-47B3-4408-BD84-441200BD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97B2C-D811-4A17-A519-A916BA21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313A3-7E48-41C5-BC38-F72261BA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8A5ED-635C-458E-96FA-BA87EE6F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EC708-3F07-45F8-A3D0-07AF9501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0BF3-DBDA-481E-8E86-F4446126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ECAA-D39C-4941-92D0-1A1E7EA2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223A1-9324-4496-BD55-3E043A7A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9FB3E-3D2C-4DA4-B90D-4A67190F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C35A7-721C-43CB-86E2-6A822671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C637E-97CC-4BC4-ACA3-D2A37782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0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B464-1006-4612-B75B-8C765F80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27653-D92C-4E34-A3DF-E896200A0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3CDC6-E6C7-4AB7-AD42-A42F58A94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1CCB-99A2-4C2A-A1DD-416ED8CA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2DA8-56DD-41E4-AF02-08F44D44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205F-F8EB-46BA-BE01-CFA63F0C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E3579-4707-4CED-9231-3A14CF16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4392-5139-426B-988E-8BD400E7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491B-8F1B-4B21-B6FB-AC50D85B3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DA4F-9E73-4B9C-BDDD-15C9E1937F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4D77-7D22-4D96-B71F-2E5B17FD6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D2D2-513E-40CC-AC04-5DF2D575F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5EAA-2CF9-4C79-8351-72CF7429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6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pervised_lear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supervised_lear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inforcement_learn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onkeylearn.com/text-analytic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54807-3243-4C88-85F4-B10C7145E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dirty="0"/>
              <a:t>Text Analytics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7EC8F8-1258-4362-BD11-3DCD009125F9}"/>
              </a:ext>
            </a:extLst>
          </p:cNvPr>
          <p:cNvSpPr txBox="1"/>
          <p:nvPr/>
        </p:nvSpPr>
        <p:spPr>
          <a:xfrm>
            <a:off x="11623215" y="5658841"/>
            <a:ext cx="565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Basudev</a:t>
            </a:r>
          </a:p>
        </p:txBody>
      </p:sp>
    </p:spTree>
    <p:extLst>
      <p:ext uri="{BB962C8B-B14F-4D97-AF65-F5344CB8AC3E}">
        <p14:creationId xmlns:p14="http://schemas.microsoft.com/office/powerpoint/2010/main" val="193771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98A-7A80-442F-899A-A3741B8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070-190D-42A6-BA5D-D8C130BB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Tom M Mitchel :- A computer program is said to learn from experience E with respect to some class of task T and a performance measure P, if the performance P at task T improves with experience E</a:t>
            </a:r>
          </a:p>
          <a:p>
            <a:endParaRPr lang="en-US" dirty="0"/>
          </a:p>
          <a:p>
            <a:r>
              <a:rPr lang="en-US" dirty="0"/>
              <a:t>The primary aim is to allow the computers learn automatically (from data)</a:t>
            </a:r>
          </a:p>
          <a:p>
            <a:endParaRPr lang="en-US" dirty="0"/>
          </a:p>
          <a:p>
            <a:r>
              <a:rPr lang="en-US" dirty="0"/>
              <a:t>Suppose an email program watches which mail you do or do not mark as spam and based on that it automatically filters your spam then</a:t>
            </a:r>
          </a:p>
          <a:p>
            <a:pPr lvl="1"/>
            <a:r>
              <a:rPr lang="en-US" dirty="0"/>
              <a:t>Classifying emails as spam or not is </a:t>
            </a:r>
          </a:p>
          <a:p>
            <a:pPr lvl="1"/>
            <a:r>
              <a:rPr lang="en-US" dirty="0"/>
              <a:t>Watching you which mail you flag as spam or not is </a:t>
            </a:r>
          </a:p>
          <a:p>
            <a:pPr lvl="1"/>
            <a:r>
              <a:rPr lang="en-US" dirty="0"/>
              <a:t>The number of mails it classifies correctly </a:t>
            </a:r>
            <a:r>
              <a:rPr lang="en-US"/>
              <a:t>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9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47F-2BA9-4A4B-9D48-3F018F96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ML (14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31DE-A7F5-4F8C-9CF4-EA7EC7B2A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Learning Problems</a:t>
            </a:r>
          </a:p>
          <a:p>
            <a:pPr lvl="1"/>
            <a:r>
              <a:rPr lang="en-US" dirty="0"/>
              <a:t>Supervised Learning:- </a:t>
            </a:r>
          </a:p>
          <a:p>
            <a:pPr lvl="1"/>
            <a:r>
              <a:rPr lang="en-US" dirty="0"/>
              <a:t>Unsupervised Learning:-</a:t>
            </a:r>
          </a:p>
          <a:p>
            <a:pPr lvl="1"/>
            <a:r>
              <a:rPr lang="en-US" dirty="0"/>
              <a:t>Reinforcement Learning:-</a:t>
            </a:r>
          </a:p>
          <a:p>
            <a:r>
              <a:rPr lang="en-US" dirty="0"/>
              <a:t>Statistical Inferences</a:t>
            </a:r>
          </a:p>
          <a:p>
            <a:pPr lvl="1"/>
            <a:r>
              <a:rPr lang="en-US" dirty="0"/>
              <a:t>Inductive Learning:-</a:t>
            </a:r>
          </a:p>
          <a:p>
            <a:pPr lvl="1"/>
            <a:r>
              <a:rPr lang="en-US" dirty="0"/>
              <a:t>Deductive Learning:-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Learning :-</a:t>
            </a:r>
          </a:p>
          <a:p>
            <a:r>
              <a:rPr lang="en-US" dirty="0"/>
              <a:t>Learning Techniques</a:t>
            </a:r>
          </a:p>
          <a:p>
            <a:pPr lvl="1"/>
            <a:r>
              <a:rPr lang="en-US" dirty="0"/>
              <a:t>Multi-task Learning:-</a:t>
            </a:r>
          </a:p>
          <a:p>
            <a:pPr lvl="1"/>
            <a:r>
              <a:rPr lang="en-US" dirty="0"/>
              <a:t>Active Learning:-</a:t>
            </a:r>
          </a:p>
          <a:p>
            <a:pPr lvl="1"/>
            <a:r>
              <a:rPr lang="en-US" dirty="0"/>
              <a:t>Online Learning:-</a:t>
            </a:r>
          </a:p>
          <a:p>
            <a:pPr lvl="1"/>
            <a:r>
              <a:rPr lang="en-US" dirty="0"/>
              <a:t>Transfer Learning:-</a:t>
            </a:r>
          </a:p>
          <a:p>
            <a:pPr lvl="1"/>
            <a:r>
              <a:rPr lang="en-US" dirty="0"/>
              <a:t>Ensemble Learning:-</a:t>
            </a:r>
          </a:p>
          <a:p>
            <a:r>
              <a:rPr lang="en-US" dirty="0"/>
              <a:t>Hybrid-Learning Environment</a:t>
            </a:r>
          </a:p>
          <a:p>
            <a:pPr lvl="1"/>
            <a:r>
              <a:rPr lang="en-US" dirty="0"/>
              <a:t>Semi-supervised Learning:-</a:t>
            </a:r>
          </a:p>
          <a:p>
            <a:pPr lvl="1"/>
            <a:r>
              <a:rPr lang="en-US" dirty="0"/>
              <a:t>Self-supervised Learning:-</a:t>
            </a:r>
          </a:p>
          <a:p>
            <a:pPr lvl="1"/>
            <a:r>
              <a:rPr lang="en-US" dirty="0"/>
              <a:t>Multi-Instance Learning:-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1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6F09-AF6E-4080-A2B8-E128186F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A214-3AAE-4E9B-8500-2058FEDA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Supervised learning</a:t>
            </a:r>
            <a:r>
              <a:rPr lang="en-US" dirty="0"/>
              <a:t> describes a class of problem that involves using a model to learn a mapping between input examples and the target variable.</a:t>
            </a:r>
          </a:p>
          <a:p>
            <a:r>
              <a:rPr lang="en-US" b="1" i="1" dirty="0"/>
              <a:t>The term supervised learning originates from the view of the target y being provided by an instructor or teacher who shows the machine learning system what to do.</a:t>
            </a:r>
          </a:p>
          <a:p>
            <a:r>
              <a:rPr lang="en-US" b="1" i="1" dirty="0"/>
              <a:t>Our goal is to find a useful approximation f(x) to the function f(x) that underlies the predictive relationship between the inputs and outputs</a:t>
            </a:r>
          </a:p>
          <a:p>
            <a:endParaRPr lang="en-US" dirty="0"/>
          </a:p>
          <a:p>
            <a:pPr fontAlgn="base"/>
            <a:r>
              <a:rPr lang="en-US" dirty="0"/>
              <a:t>There are two main types of supervised learning problems: they are classification that involves predicting a class label and regression that involves predicting a numerical value.</a:t>
            </a:r>
          </a:p>
          <a:p>
            <a:pPr fontAlgn="base"/>
            <a:r>
              <a:rPr lang="en-US" b="1" dirty="0"/>
              <a:t>Classification</a:t>
            </a:r>
            <a:r>
              <a:rPr lang="en-US" dirty="0"/>
              <a:t>: Supervised learning problem that involves predicting a class label.</a:t>
            </a:r>
          </a:p>
          <a:p>
            <a:pPr fontAlgn="base"/>
            <a:r>
              <a:rPr lang="en-US" b="1" dirty="0"/>
              <a:t>Regression</a:t>
            </a:r>
            <a:r>
              <a:rPr lang="en-US" dirty="0"/>
              <a:t>: Supervised learning problem that involves predicting a numerical label.</a:t>
            </a:r>
          </a:p>
          <a:p>
            <a:r>
              <a:rPr lang="en-US" dirty="0"/>
              <a:t>Ex:- Linear Regression, Random Forest etc.</a:t>
            </a:r>
          </a:p>
        </p:txBody>
      </p:sp>
    </p:spTree>
    <p:extLst>
      <p:ext uri="{BB962C8B-B14F-4D97-AF65-F5344CB8AC3E}">
        <p14:creationId xmlns:p14="http://schemas.microsoft.com/office/powerpoint/2010/main" val="323141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6F09-AF6E-4080-A2B8-E128186F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A214-3AAE-4E9B-8500-2058FEDA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Unsupervised learning</a:t>
            </a:r>
            <a:r>
              <a:rPr lang="en-US" dirty="0"/>
              <a:t> describes a class of problems that involves using a model to describe or extract relationships in data.</a:t>
            </a:r>
          </a:p>
          <a:p>
            <a:r>
              <a:rPr lang="en-US" b="1" i="1" dirty="0"/>
              <a:t>In unsupervised learning, there is no instructor or teacher, and the algorithm must learn to make sense of the data without this guide.</a:t>
            </a:r>
          </a:p>
          <a:p>
            <a:r>
              <a:rPr lang="en-US" b="1" dirty="0"/>
              <a:t>Clustering: Unsupervised</a:t>
            </a:r>
            <a:r>
              <a:rPr lang="en-US" dirty="0"/>
              <a:t> learning problem that involves finding groups in data.</a:t>
            </a:r>
          </a:p>
          <a:p>
            <a:r>
              <a:rPr lang="en-US" b="1" dirty="0"/>
              <a:t>Association Mining: Unsupervised </a:t>
            </a:r>
            <a:r>
              <a:rPr lang="en-US" dirty="0"/>
              <a:t>learning problem that involves finding the associations exists among data</a:t>
            </a:r>
          </a:p>
          <a:p>
            <a:r>
              <a:rPr lang="en-US" dirty="0"/>
              <a:t>Ex:- K-means clustering, A-priori association mining</a:t>
            </a:r>
          </a:p>
        </p:txBody>
      </p:sp>
    </p:spTree>
    <p:extLst>
      <p:ext uri="{BB962C8B-B14F-4D97-AF65-F5344CB8AC3E}">
        <p14:creationId xmlns:p14="http://schemas.microsoft.com/office/powerpoint/2010/main" val="213697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6F09-AF6E-4080-A2B8-E128186F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A214-3AAE-4E9B-8500-2058FEDA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Reinforcement learning</a:t>
            </a:r>
            <a:r>
              <a:rPr lang="en-US" dirty="0"/>
              <a:t> describes a class of problems where an agent operates in an environment and must </a:t>
            </a:r>
            <a:r>
              <a:rPr lang="en-US" i="1" dirty="0"/>
              <a:t>learn</a:t>
            </a:r>
            <a:r>
              <a:rPr lang="en-US" dirty="0"/>
              <a:t> to operate using feedback.</a:t>
            </a:r>
          </a:p>
          <a:p>
            <a:r>
              <a:rPr lang="en-US" i="1" dirty="0"/>
              <a:t>Reinforcement learning is learning what to do — how to map situations to actions—so as to maximize a numerical reward signal. The learner is not told which actions to take, but instead must discover which actions yield the most reward by trying them.</a:t>
            </a:r>
          </a:p>
          <a:p>
            <a:r>
              <a:rPr lang="en-US" i="1" dirty="0"/>
              <a:t>Some machine learning algorithms do not just experience a fixed dataset. For example, reinforcement learning algorithms interact with an environment, so there is a feedback loop between the learning system and its experiences.</a:t>
            </a:r>
          </a:p>
          <a:p>
            <a:r>
              <a:rPr lang="en-US" i="1" dirty="0"/>
              <a:t>Ex:- </a:t>
            </a:r>
            <a:r>
              <a:rPr lang="en-US" dirty="0"/>
              <a:t>Q-Learning, temporal-difference learning, Google Alpha Go</a:t>
            </a:r>
          </a:p>
        </p:txBody>
      </p:sp>
    </p:spTree>
    <p:extLst>
      <p:ext uri="{BB962C8B-B14F-4D97-AF65-F5344CB8AC3E}">
        <p14:creationId xmlns:p14="http://schemas.microsoft.com/office/powerpoint/2010/main" val="386292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F21F-362C-42D0-A7EE-97D6A440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01EE-C7EA-4013-9B5D-D7F30B18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Mining, Natural Language Processing</a:t>
            </a:r>
          </a:p>
          <a:p>
            <a:r>
              <a:rPr lang="en-US" dirty="0">
                <a:hlinkClick r:id="rId2"/>
              </a:rPr>
              <a:t>Text analytics</a:t>
            </a:r>
            <a:r>
              <a:rPr lang="en-US" dirty="0"/>
              <a:t> is the automated process of translating large volumes of unstructured text into quantitative data to uncover insights, trends, and patterns.</a:t>
            </a:r>
          </a:p>
          <a:p>
            <a:r>
              <a:rPr lang="en-US" dirty="0"/>
              <a:t>Why Text Analytics ?</a:t>
            </a:r>
          </a:p>
          <a:p>
            <a:pPr lvl="1"/>
            <a:r>
              <a:rPr lang="en-US" dirty="0"/>
              <a:t>Around 60-70% of the total data an organization have are unstructured</a:t>
            </a:r>
          </a:p>
          <a:p>
            <a:pPr marL="457200" lvl="1" indent="0">
              <a:buNone/>
            </a:pPr>
            <a:r>
              <a:rPr lang="en-US" dirty="0"/>
              <a:t>							</a:t>
            </a:r>
            <a:r>
              <a:rPr lang="en-US" sz="1200" dirty="0"/>
              <a:t>Harvard Business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1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C577-E0D9-4B9E-827F-98F62654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967" y="308004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Applications…</a:t>
            </a:r>
          </a:p>
        </p:txBody>
      </p:sp>
    </p:spTree>
    <p:extLst>
      <p:ext uri="{BB962C8B-B14F-4D97-AF65-F5344CB8AC3E}">
        <p14:creationId xmlns:p14="http://schemas.microsoft.com/office/powerpoint/2010/main" val="403927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1BD10-FC2D-4071-8550-2C57CEE1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Survey Response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D7F859-5BFD-457C-BD36-D03B51C5E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782253"/>
              </p:ext>
            </p:extLst>
          </p:nvPr>
        </p:nvGraphicFramePr>
        <p:xfrm>
          <a:off x="1036320" y="3092778"/>
          <a:ext cx="10119361" cy="274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1630">
                  <a:extLst>
                    <a:ext uri="{9D8B030D-6E8A-4147-A177-3AD203B41FA5}">
                      <a16:colId xmlns:a16="http://schemas.microsoft.com/office/drawing/2014/main" val="2587831928"/>
                    </a:ext>
                  </a:extLst>
                </a:gridCol>
                <a:gridCol w="2357731">
                  <a:extLst>
                    <a:ext uri="{9D8B030D-6E8A-4147-A177-3AD203B41FA5}">
                      <a16:colId xmlns:a16="http://schemas.microsoft.com/office/drawing/2014/main" val="2616690277"/>
                    </a:ext>
                  </a:extLst>
                </a:gridCol>
              </a:tblGrid>
              <a:tr h="457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effectLst/>
                        </a:rPr>
                        <a:t>Survey Response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1" u="none" strike="noStrike" dirty="0">
                          <a:effectLst/>
                        </a:rPr>
                        <a:t>Category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extLst>
                  <a:ext uri="{0D108BD9-81ED-4DB2-BD59-A6C34878D82A}">
                    <a16:rowId xmlns:a16="http://schemas.microsoft.com/office/drawing/2014/main" val="3696088785"/>
                  </a:ext>
                </a:extLst>
              </a:tr>
              <a:tr h="457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 feel the product is moderately expensive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Price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extLst>
                  <a:ext uri="{0D108BD9-81ED-4DB2-BD59-A6C34878D82A}">
                    <a16:rowId xmlns:a16="http://schemas.microsoft.com/office/drawing/2014/main" val="160050527"/>
                  </a:ext>
                </a:extLst>
              </a:tr>
              <a:tr h="457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wish it could have been cheaper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Price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extLst>
                  <a:ext uri="{0D108BD9-81ED-4DB2-BD59-A6C34878D82A}">
                    <a16:rowId xmlns:a16="http://schemas.microsoft.com/office/drawing/2014/main" val="4132272566"/>
                  </a:ext>
                </a:extLst>
              </a:tr>
              <a:tr h="457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right price for the right product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Price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extLst>
                  <a:ext uri="{0D108BD9-81ED-4DB2-BD59-A6C34878D82A}">
                    <a16:rowId xmlns:a16="http://schemas.microsoft.com/office/drawing/2014/main" val="1652608650"/>
                  </a:ext>
                </a:extLst>
              </a:tr>
              <a:tr h="457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Easy to clean after use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Ease of use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extLst>
                  <a:ext uri="{0D108BD9-81ED-4DB2-BD59-A6C34878D82A}">
                    <a16:rowId xmlns:a16="http://schemas.microsoft.com/office/drawing/2014/main" val="2217115534"/>
                  </a:ext>
                </a:extLst>
              </a:tr>
              <a:tr h="457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the set-up was quick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Ease of use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61" marR="16461" marT="16461" marB="0" anchor="b"/>
                </a:tc>
                <a:extLst>
                  <a:ext uri="{0D108BD9-81ED-4DB2-BD59-A6C34878D82A}">
                    <a16:rowId xmlns:a16="http://schemas.microsoft.com/office/drawing/2014/main" val="267323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65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1BD10-FC2D-4071-8550-2C57CEE1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Thematic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AE211-D68C-46D9-B3BE-99171B83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3215088"/>
            <a:ext cx="9296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7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BA78-71D1-485D-B587-575E24C1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CC55-B8FB-45B6-BEC1-D82147AF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Spam Filtering</a:t>
            </a:r>
          </a:p>
          <a:p>
            <a:r>
              <a:rPr lang="en-US" dirty="0"/>
              <a:t>Social Media Analysis ( extracting opinion, emotion, sentiment and other feedback for a brand)</a:t>
            </a:r>
          </a:p>
          <a:p>
            <a:r>
              <a:rPr lang="en-US" dirty="0"/>
              <a:t>Business Intelligence (supporting decision making)</a:t>
            </a:r>
          </a:p>
          <a:p>
            <a:r>
              <a:rPr lang="en-US" dirty="0"/>
              <a:t>Contextual Advertising ( rather than conventional cookie-based approach)</a:t>
            </a:r>
          </a:p>
          <a:p>
            <a:r>
              <a:rPr lang="en-US" dirty="0"/>
              <a:t>Fraud detection ( text data + organized data)</a:t>
            </a:r>
          </a:p>
          <a:p>
            <a:r>
              <a:rPr lang="en-US" dirty="0"/>
              <a:t>Customer care 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8821A-07AE-4B25-8E12-08C44A90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Anaconda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6D8B-6288-43D4-B331-760EA1A8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hlinkClick r:id="rId3"/>
              </a:rPr>
              <a:t>https://www.anaconda.com/products/individual</a:t>
            </a:r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EB245-50F6-404C-9C76-4424A056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4" y="2619773"/>
            <a:ext cx="10515595" cy="34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6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CA06-F75D-47A4-ABF9-EE0304E5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More…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E6D9EB-4241-4804-8D25-68ED06DA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944" cy="4351338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15E71C2-67CF-409F-935B-DB61DC30271A}"/>
              </a:ext>
            </a:extLst>
          </p:cNvPr>
          <p:cNvGrpSpPr/>
          <p:nvPr/>
        </p:nvGrpSpPr>
        <p:grpSpPr>
          <a:xfrm>
            <a:off x="3312295" y="1690688"/>
            <a:ext cx="8120062" cy="2126178"/>
            <a:chOff x="3538538" y="2416175"/>
            <a:chExt cx="8120062" cy="21261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A44B23-0545-4B2F-81AE-3AF56096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538" y="2557462"/>
              <a:ext cx="1991968" cy="1325564"/>
            </a:xfrm>
            <a:prstGeom prst="rect">
              <a:avLst/>
            </a:prstGeom>
          </p:spPr>
        </p:pic>
        <p:pic>
          <p:nvPicPr>
            <p:cNvPr id="9" name="Picture 8" descr="A picture containing cup, dark&#10;&#10;Description automatically generated">
              <a:extLst>
                <a:ext uri="{FF2B5EF4-FFF2-40B4-BE49-F238E27FC236}">
                  <a16:creationId xmlns:a16="http://schemas.microsoft.com/office/drawing/2014/main" id="{9D74508C-6056-4A5E-BD64-54D24F750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090" y="2557462"/>
              <a:ext cx="1762125" cy="13255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4EEEA6-A157-4BBF-86B8-76760FF04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800" y="2416175"/>
              <a:ext cx="3352800" cy="14668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235FA-97E3-46FD-8FDB-A8F47EB76FDF}"/>
                </a:ext>
              </a:extLst>
            </p:cNvPr>
            <p:cNvSpPr txBox="1"/>
            <p:nvPr/>
          </p:nvSpPr>
          <p:spPr>
            <a:xfrm>
              <a:off x="4895850" y="4174054"/>
              <a:ext cx="4448175" cy="36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Conversional Agents</a:t>
              </a:r>
            </a:p>
          </p:txBody>
        </p:sp>
      </p:grp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502DFACA-72B0-426C-B6DF-F229C5DA4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45" y="3913546"/>
            <a:ext cx="4625419" cy="2601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9CF79B-9D10-4D8A-AA73-84E121ED771E}"/>
              </a:ext>
            </a:extLst>
          </p:cNvPr>
          <p:cNvSpPr txBox="1"/>
          <p:nvPr/>
        </p:nvSpPr>
        <p:spPr>
          <a:xfrm>
            <a:off x="8201321" y="5030295"/>
            <a:ext cx="3638746" cy="368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Bots</a:t>
            </a:r>
          </a:p>
        </p:txBody>
      </p:sp>
    </p:spTree>
    <p:extLst>
      <p:ext uri="{BB962C8B-B14F-4D97-AF65-F5344CB8AC3E}">
        <p14:creationId xmlns:p14="http://schemas.microsoft.com/office/powerpoint/2010/main" val="264393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C577-E0D9-4B9E-827F-98F62654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967" y="308004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And the list continues…</a:t>
            </a:r>
          </a:p>
        </p:txBody>
      </p:sp>
    </p:spTree>
    <p:extLst>
      <p:ext uri="{BB962C8B-B14F-4D97-AF65-F5344CB8AC3E}">
        <p14:creationId xmlns:p14="http://schemas.microsoft.com/office/powerpoint/2010/main" val="259595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C577-E0D9-4B9E-827F-98F62654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967" y="308004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Excited ?</a:t>
            </a:r>
          </a:p>
        </p:txBody>
      </p:sp>
    </p:spTree>
    <p:extLst>
      <p:ext uri="{BB962C8B-B14F-4D97-AF65-F5344CB8AC3E}">
        <p14:creationId xmlns:p14="http://schemas.microsoft.com/office/powerpoint/2010/main" val="2039877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69D8-F7EC-4009-9C70-87FD5DA7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install the required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EEFE-2740-4274-BAE1-4208E13E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1734" cy="2708668"/>
          </a:xfrm>
        </p:spPr>
        <p:txBody>
          <a:bodyPr>
            <a:normAutofit/>
          </a:bodyPr>
          <a:lstStyle/>
          <a:p>
            <a:r>
              <a:rPr lang="en-US" dirty="0"/>
              <a:t>Pip install spacy</a:t>
            </a:r>
          </a:p>
          <a:p>
            <a:pPr lvl="2"/>
            <a:r>
              <a:rPr lang="en-US" dirty="0"/>
              <a:t>python -m spacy download </a:t>
            </a:r>
            <a:r>
              <a:rPr lang="en-US" dirty="0" err="1"/>
              <a:t>en_core_web_sm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nltk</a:t>
            </a:r>
            <a:endParaRPr lang="en-US" dirty="0"/>
          </a:p>
          <a:p>
            <a:pPr lvl="2"/>
            <a:r>
              <a:rPr lang="en-US" dirty="0" err="1"/>
              <a:t>nltk.download</a:t>
            </a:r>
            <a:r>
              <a:rPr lang="en-US" dirty="0"/>
              <a:t>()</a:t>
            </a:r>
          </a:p>
          <a:p>
            <a:r>
              <a:rPr lang="en-US" dirty="0"/>
              <a:t>Pip install </a:t>
            </a:r>
            <a:r>
              <a:rPr lang="en-US" dirty="0" err="1"/>
              <a:t>textblob</a:t>
            </a:r>
            <a:endParaRPr lang="en-US" dirty="0"/>
          </a:p>
          <a:p>
            <a:r>
              <a:rPr lang="en-US" dirty="0"/>
              <a:t>Restart python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E332A-F8E1-47F9-9D2F-E9C8CBA32CA1}"/>
              </a:ext>
            </a:extLst>
          </p:cNvPr>
          <p:cNvSpPr txBox="1"/>
          <p:nvPr/>
        </p:nvSpPr>
        <p:spPr>
          <a:xfrm>
            <a:off x="474481" y="4709290"/>
            <a:ext cx="4229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textblob</a:t>
            </a:r>
            <a:r>
              <a:rPr lang="en-US" dirty="0"/>
              <a:t> import </a:t>
            </a:r>
            <a:r>
              <a:rPr lang="en-US" dirty="0" err="1"/>
              <a:t>TextBlob</a:t>
            </a:r>
            <a:endParaRPr lang="en-US" dirty="0"/>
          </a:p>
          <a:p>
            <a:r>
              <a:rPr lang="en-US" dirty="0"/>
              <a:t>sentence = ‘‘’Life is awesome'''</a:t>
            </a:r>
          </a:p>
          <a:p>
            <a:r>
              <a:rPr lang="en-US" dirty="0"/>
              <a:t>analysis = </a:t>
            </a:r>
            <a:r>
              <a:rPr lang="en-US" dirty="0" err="1"/>
              <a:t>TextBlob</a:t>
            </a:r>
            <a:r>
              <a:rPr lang="en-US" dirty="0"/>
              <a:t>(sentence).sentiment</a:t>
            </a:r>
          </a:p>
          <a:p>
            <a:r>
              <a:rPr lang="en-US" dirty="0"/>
              <a:t>print(analysis)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52ADC-6E6D-401A-A54E-898DF0EEBF35}"/>
              </a:ext>
            </a:extLst>
          </p:cNvPr>
          <p:cNvSpPr txBox="1"/>
          <p:nvPr/>
        </p:nvSpPr>
        <p:spPr>
          <a:xfrm>
            <a:off x="4491480" y="4690436"/>
            <a:ext cx="2762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endParaRPr lang="en-US" dirty="0"/>
          </a:p>
          <a:p>
            <a:r>
              <a:rPr lang="en-US" dirty="0"/>
              <a:t>text = “Life is good"</a:t>
            </a:r>
          </a:p>
          <a:p>
            <a:r>
              <a:rPr lang="en-US" dirty="0"/>
              <a:t>print(</a:t>
            </a:r>
            <a:r>
              <a:rPr lang="en-US" dirty="0" err="1"/>
              <a:t>word_tokenize</a:t>
            </a:r>
            <a:r>
              <a:rPr lang="en-US" dirty="0"/>
              <a:t>(text))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67AC1-ED2F-489D-B896-3C96E2699286}"/>
              </a:ext>
            </a:extLst>
          </p:cNvPr>
          <p:cNvSpPr txBox="1"/>
          <p:nvPr/>
        </p:nvSpPr>
        <p:spPr>
          <a:xfrm>
            <a:off x="7459747" y="4334272"/>
            <a:ext cx="457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spacy</a:t>
            </a:r>
          </a:p>
          <a:p>
            <a:r>
              <a:rPr lang="en-US" dirty="0" err="1"/>
              <a:t>nlp</a:t>
            </a:r>
            <a:r>
              <a:rPr lang="en-US" dirty="0"/>
              <a:t> = </a:t>
            </a:r>
            <a:r>
              <a:rPr lang="en-US" dirty="0" err="1"/>
              <a:t>spacy.load</a:t>
            </a:r>
            <a:r>
              <a:rPr lang="en-US" dirty="0"/>
              <a:t>("</a:t>
            </a:r>
            <a:r>
              <a:rPr lang="en-US" dirty="0" err="1"/>
              <a:t>en_core_web_sm</a:t>
            </a:r>
            <a:r>
              <a:rPr lang="en-US" dirty="0"/>
              <a:t>")</a:t>
            </a:r>
          </a:p>
          <a:p>
            <a:r>
              <a:rPr lang="en-US" dirty="0"/>
              <a:t>doc = </a:t>
            </a:r>
            <a:r>
              <a:rPr lang="en-US" dirty="0" err="1"/>
              <a:t>nlp</a:t>
            </a:r>
            <a:r>
              <a:rPr lang="en-US" dirty="0"/>
              <a:t>("Apple is looking at buying U.K. startup for $1 billion")</a:t>
            </a:r>
          </a:p>
          <a:p>
            <a:endParaRPr lang="en-US" dirty="0"/>
          </a:p>
          <a:p>
            <a:r>
              <a:rPr lang="en-US" dirty="0"/>
              <a:t>for token in doc:</a:t>
            </a:r>
          </a:p>
          <a:p>
            <a:r>
              <a:rPr lang="en-US" dirty="0"/>
              <a:t>    print(</a:t>
            </a:r>
            <a:r>
              <a:rPr lang="en-US" dirty="0" err="1"/>
              <a:t>token.text</a:t>
            </a:r>
            <a:r>
              <a:rPr lang="en-US" dirty="0"/>
              <a:t>, </a:t>
            </a:r>
            <a:r>
              <a:rPr lang="en-US" dirty="0" err="1"/>
              <a:t>token.lemma</a:t>
            </a:r>
            <a:r>
              <a:rPr lang="en-US" dirty="0"/>
              <a:t>_, </a:t>
            </a:r>
            <a:r>
              <a:rPr lang="en-US" dirty="0" err="1"/>
              <a:t>token.pos</a:t>
            </a:r>
            <a:r>
              <a:rPr lang="en-US" dirty="0"/>
              <a:t>_)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4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D76-877A-472B-901F-5763CA33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E701-3C07-4670-8AAE-B03BE7A8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database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Open sources</a:t>
            </a:r>
          </a:p>
          <a:p>
            <a:r>
              <a:rPr lang="en-US" dirty="0"/>
              <a:t>Web scaping</a:t>
            </a:r>
          </a:p>
          <a:p>
            <a:r>
              <a:rPr lang="en-US" dirty="0"/>
              <a:t>Language corpora</a:t>
            </a:r>
          </a:p>
          <a:p>
            <a:r>
              <a:rPr lang="en-US" dirty="0"/>
              <a:t>Transcription of audio/video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905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4A96-39D5-46B9-812D-80E5CAAB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C918-33BE-4919-9254-543A8285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4549"/>
            <a:ext cx="10515600" cy="7007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https://github.com/basudev2016/textanalytics</a:t>
            </a:r>
          </a:p>
        </p:txBody>
      </p:sp>
    </p:spTree>
    <p:extLst>
      <p:ext uri="{BB962C8B-B14F-4D97-AF65-F5344CB8AC3E}">
        <p14:creationId xmlns:p14="http://schemas.microsoft.com/office/powerpoint/2010/main" val="1396829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4A96-39D5-46B9-812D-80E5CAAB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to self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C918-33BE-4919-9254-543A8285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4549"/>
            <a:ext cx="10515600" cy="7007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Language Semantics and Lexical semantics…</a:t>
            </a:r>
          </a:p>
        </p:txBody>
      </p:sp>
    </p:spTree>
    <p:extLst>
      <p:ext uri="{BB962C8B-B14F-4D97-AF65-F5344CB8AC3E}">
        <p14:creationId xmlns:p14="http://schemas.microsoft.com/office/powerpoint/2010/main" val="104068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7A30F-79DE-477E-907E-028CBCC8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968" y="269875"/>
            <a:ext cx="3389107" cy="24638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6B7DF19-F17B-48A1-9845-6AC1BE88255F}"/>
              </a:ext>
            </a:extLst>
          </p:cNvPr>
          <p:cNvSpPr/>
          <p:nvPr/>
        </p:nvSpPr>
        <p:spPr>
          <a:xfrm>
            <a:off x="0" y="1581149"/>
            <a:ext cx="466725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4E90B-7B06-43F7-B3CB-D126C4E3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272" y="269875"/>
            <a:ext cx="3793455" cy="246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877AB-B031-4BD8-914F-B6187384A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2930523"/>
            <a:ext cx="7926052" cy="38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2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2739-CAA5-4BFC-90BA-43D92442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Virtual Environment for Text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5824-53E0-4845-9BAC-E7C896A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conda</a:t>
            </a:r>
            <a:r>
              <a:rPr lang="en-US" dirty="0"/>
              <a:t> –V (To check the current version of Anaconda)</a:t>
            </a:r>
          </a:p>
          <a:p>
            <a:r>
              <a:rPr lang="en-US" dirty="0" err="1"/>
              <a:t>conda</a:t>
            </a:r>
            <a:r>
              <a:rPr lang="en-US" dirty="0"/>
              <a:t> update </a:t>
            </a:r>
            <a:r>
              <a:rPr lang="en-US" dirty="0" err="1"/>
              <a:t>conda</a:t>
            </a:r>
            <a:r>
              <a:rPr lang="en-US" dirty="0"/>
              <a:t> ( To update </a:t>
            </a:r>
            <a:r>
              <a:rPr lang="en-US" dirty="0" err="1"/>
              <a:t>conda</a:t>
            </a:r>
            <a:r>
              <a:rPr lang="en-US" dirty="0"/>
              <a:t>)</a:t>
            </a:r>
          </a:p>
          <a:p>
            <a:r>
              <a:rPr lang="en-US" dirty="0"/>
              <a:t>Python version is different from Anaconda version, to check the list of available python versions we can use (</a:t>
            </a:r>
            <a:r>
              <a:rPr lang="en-US" dirty="0" err="1"/>
              <a:t>conda</a:t>
            </a:r>
            <a:r>
              <a:rPr lang="en-US" dirty="0"/>
              <a:t> search "^python$“)</a:t>
            </a:r>
          </a:p>
          <a:p>
            <a:r>
              <a:rPr lang="en-US" dirty="0"/>
              <a:t>To list the available virtual environments (</a:t>
            </a:r>
            <a:r>
              <a:rPr lang="en-US" dirty="0" err="1"/>
              <a:t>conda</a:t>
            </a:r>
            <a:r>
              <a:rPr lang="en-US" dirty="0"/>
              <a:t> env list)</a:t>
            </a:r>
          </a:p>
          <a:p>
            <a:r>
              <a:rPr lang="en-US" dirty="0"/>
              <a:t>Now to create the virtual environment with a particular version of the Python use ( </a:t>
            </a:r>
            <a:r>
              <a:rPr lang="en-US" dirty="0" err="1"/>
              <a:t>conda</a:t>
            </a:r>
            <a:r>
              <a:rPr lang="en-US" dirty="0"/>
              <a:t> create --name </a:t>
            </a:r>
            <a:r>
              <a:rPr lang="en-US" dirty="0" err="1"/>
              <a:t>textanalyticsenv</a:t>
            </a:r>
            <a:r>
              <a:rPr lang="en-US" dirty="0"/>
              <a:t> python=3.8) </a:t>
            </a:r>
          </a:p>
          <a:p>
            <a:r>
              <a:rPr lang="en-US" dirty="0"/>
              <a:t>Activate the virtual environment (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textanalyticsenv</a:t>
            </a:r>
            <a:r>
              <a:rPr lang="en-US" dirty="0"/>
              <a:t>)</a:t>
            </a:r>
          </a:p>
          <a:p>
            <a:r>
              <a:rPr lang="en-US" dirty="0"/>
              <a:t>To deactivate and return to the base environment (</a:t>
            </a:r>
            <a:r>
              <a:rPr lang="en-US" dirty="0" err="1"/>
              <a:t>conda</a:t>
            </a:r>
            <a:r>
              <a:rPr lang="en-US" dirty="0"/>
              <a:t> deactivate)</a:t>
            </a:r>
          </a:p>
          <a:p>
            <a:r>
              <a:rPr lang="en-US" dirty="0"/>
              <a:t>Install all the relevant packages in the virtual environment using pip</a:t>
            </a:r>
          </a:p>
        </p:txBody>
      </p:sp>
    </p:spTree>
    <p:extLst>
      <p:ext uri="{BB962C8B-B14F-4D97-AF65-F5344CB8AC3E}">
        <p14:creationId xmlns:p14="http://schemas.microsoft.com/office/powerpoint/2010/main" val="186888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3894-0E2B-475A-B4C1-9DB4A538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in the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7F84-5CB8-4479-B365-81250763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8474"/>
          </a:xfrm>
        </p:spPr>
        <p:txBody>
          <a:bodyPr/>
          <a:lstStyle/>
          <a:p>
            <a:r>
              <a:rPr lang="en-US" dirty="0"/>
              <a:t>pip install pandas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os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2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8B83-3B68-41D7-B574-A592853D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FD46-0719-41AE-9FC4-966F4D46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Spider</a:t>
            </a:r>
          </a:p>
          <a:p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Notepad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IDLE</a:t>
            </a:r>
          </a:p>
          <a:p>
            <a:r>
              <a:rPr lang="en-US" dirty="0"/>
              <a:t>And the list goes on…</a:t>
            </a:r>
          </a:p>
        </p:txBody>
      </p:sp>
    </p:spTree>
    <p:extLst>
      <p:ext uri="{BB962C8B-B14F-4D97-AF65-F5344CB8AC3E}">
        <p14:creationId xmlns:p14="http://schemas.microsoft.com/office/powerpoint/2010/main" val="381308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3894-0E2B-475A-B4C1-9DB4A538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7F84-5CB8-4479-B365-81250763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0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3894-0E2B-475A-B4C1-9DB4A538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Built in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7F84-5CB8-4479-B365-81250763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 Type : str</a:t>
            </a:r>
          </a:p>
          <a:p>
            <a:r>
              <a:rPr lang="en-US" dirty="0"/>
              <a:t>Numeric Type: int, float, complex</a:t>
            </a:r>
          </a:p>
          <a:p>
            <a:r>
              <a:rPr lang="en-US" dirty="0"/>
              <a:t>Sequence type : list , </a:t>
            </a:r>
            <a:r>
              <a:rPr lang="en-US" dirty="0" err="1"/>
              <a:t>tupple</a:t>
            </a:r>
            <a:r>
              <a:rPr lang="en-US" dirty="0"/>
              <a:t>, range</a:t>
            </a:r>
          </a:p>
          <a:p>
            <a:r>
              <a:rPr lang="en-US" dirty="0"/>
              <a:t>Mapping type: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Set types: set, </a:t>
            </a:r>
            <a:r>
              <a:rPr lang="en-US" dirty="0" err="1"/>
              <a:t>frozenset</a:t>
            </a:r>
            <a:endParaRPr lang="en-US" dirty="0"/>
          </a:p>
          <a:p>
            <a:r>
              <a:rPr lang="en-US" dirty="0"/>
              <a:t>Boolean type: bool</a:t>
            </a:r>
          </a:p>
          <a:p>
            <a:r>
              <a:rPr lang="en-US" dirty="0"/>
              <a:t>Binary types: bytes, </a:t>
            </a:r>
            <a:r>
              <a:rPr lang="en-US" dirty="0" err="1"/>
              <a:t>bytearray</a:t>
            </a:r>
            <a:r>
              <a:rPr lang="en-US" dirty="0"/>
              <a:t>, </a:t>
            </a:r>
            <a:r>
              <a:rPr lang="en-US" dirty="0" err="1"/>
              <a:t>memoryview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Print(type(x))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8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3894-0E2B-475A-B4C1-9DB4A538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a simple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7F84-5CB8-4479-B365-81250763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multipy_num</a:t>
            </a:r>
            <a:r>
              <a:rPr lang="en-US" dirty="0"/>
              <a:t> ( x, y):</a:t>
            </a:r>
          </a:p>
          <a:p>
            <a:r>
              <a:rPr lang="en-US" dirty="0"/>
              <a:t>    z = x * y</a:t>
            </a:r>
          </a:p>
          <a:p>
            <a:r>
              <a:rPr lang="en-US" dirty="0"/>
              <a:t>    return print(“The answer is : “,z)</a:t>
            </a:r>
          </a:p>
          <a:p>
            <a:endParaRPr lang="en-US" dirty="0"/>
          </a:p>
          <a:p>
            <a:r>
              <a:rPr lang="en-US" dirty="0" err="1"/>
              <a:t>multipy_num</a:t>
            </a:r>
            <a:r>
              <a:rPr lang="en-US" dirty="0"/>
              <a:t>(5,7)</a:t>
            </a:r>
          </a:p>
        </p:txBody>
      </p:sp>
    </p:spTree>
    <p:extLst>
      <p:ext uri="{BB962C8B-B14F-4D97-AF65-F5344CB8AC3E}">
        <p14:creationId xmlns:p14="http://schemas.microsoft.com/office/powerpoint/2010/main" val="378664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1161</Words>
  <Application>Microsoft Office PowerPoint</Application>
  <PresentationFormat>Widescreen</PresentationFormat>
  <Paragraphs>172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Text Analytics</vt:lpstr>
      <vt:lpstr>Anaconda distribution</vt:lpstr>
      <vt:lpstr>PowerPoint Presentation</vt:lpstr>
      <vt:lpstr>Create Virtual Environment for Text Analytics</vt:lpstr>
      <vt:lpstr>Installing packages in the virtual environment</vt:lpstr>
      <vt:lpstr>Python IDEs</vt:lpstr>
      <vt:lpstr>Importing packages</vt:lpstr>
      <vt:lpstr>Python Built in Data Types</vt:lpstr>
      <vt:lpstr>Lets write a simple function</vt:lpstr>
      <vt:lpstr>Introducing Machine Learning</vt:lpstr>
      <vt:lpstr>Classification of ML (14 Types)</vt:lpstr>
      <vt:lpstr>Supervised Learning</vt:lpstr>
      <vt:lpstr>Un-Supervised Learning</vt:lpstr>
      <vt:lpstr>Reinforcement Learning</vt:lpstr>
      <vt:lpstr>Text Analytics</vt:lpstr>
      <vt:lpstr>Applications…</vt:lpstr>
      <vt:lpstr>Survey Response</vt:lpstr>
      <vt:lpstr>Thematic Analysis</vt:lpstr>
      <vt:lpstr>Some More…</vt:lpstr>
      <vt:lpstr>And More…</vt:lpstr>
      <vt:lpstr>And the list continues…</vt:lpstr>
      <vt:lpstr>Excited ?</vt:lpstr>
      <vt:lpstr>Lets install the required packages…</vt:lpstr>
      <vt:lpstr>Text data Sources</vt:lpstr>
      <vt:lpstr>My Github link</vt:lpstr>
      <vt:lpstr>Thing to self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</dc:title>
  <dc:creator>., Basu</dc:creator>
  <cp:lastModifiedBy>., Basu</cp:lastModifiedBy>
  <cp:revision>1</cp:revision>
  <dcterms:created xsi:type="dcterms:W3CDTF">2021-01-29T06:45:59Z</dcterms:created>
  <dcterms:modified xsi:type="dcterms:W3CDTF">2021-01-29T11:46:27Z</dcterms:modified>
</cp:coreProperties>
</file>