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3" r:id="rId1"/>
  </p:sldMasterIdLst>
  <p:notesMasterIdLst>
    <p:notesMasterId r:id="rId15"/>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18F0D78-2619-4483-B1E0-ECA2DFE16D7E}" type="datetimeFigureOut">
              <a:rPr lang="en-IN" smtClean="0"/>
              <a:t>21-02-2024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8C67F0D-E8F1-477D-BC29-1F4BB1F1B232}" type="slidenum">
              <a:rPr lang="en-IN" smtClean="0"/>
              <a:t>‹#›</a:t>
            </a:fld>
            <a:endParaRPr lang="en-IN"/>
          </a:p>
        </p:txBody>
      </p:sp>
    </p:spTree>
    <p:extLst>
      <p:ext uri="{BB962C8B-B14F-4D97-AF65-F5344CB8AC3E}">
        <p14:creationId xmlns:p14="http://schemas.microsoft.com/office/powerpoint/2010/main" val="18675717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IN" dirty="0"/>
          </a:p>
        </p:txBody>
      </p:sp>
      <p:sp>
        <p:nvSpPr>
          <p:cNvPr id="4" name="Slide Number Placeholder 3"/>
          <p:cNvSpPr>
            <a:spLocks noGrp="1"/>
          </p:cNvSpPr>
          <p:nvPr>
            <p:ph type="sldNum" sz="quarter" idx="10"/>
          </p:nvPr>
        </p:nvSpPr>
        <p:spPr/>
        <p:txBody>
          <a:bodyPr/>
          <a:lstStyle/>
          <a:p>
            <a:fld id="{68C67F0D-E8F1-477D-BC29-1F4BB1F1B232}" type="slidenum">
              <a:rPr lang="en-IN" smtClean="0"/>
              <a:t>3</a:t>
            </a:fld>
            <a:endParaRPr lang="en-IN"/>
          </a:p>
        </p:txBody>
      </p:sp>
    </p:spTree>
    <p:extLst>
      <p:ext uri="{BB962C8B-B14F-4D97-AF65-F5344CB8AC3E}">
        <p14:creationId xmlns:p14="http://schemas.microsoft.com/office/powerpoint/2010/main" val="9130778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8C8D7F2-B06C-4BE2-B6C4-B821AFA64A62}" type="datetimeFigureOut">
              <a:rPr lang="en-IN" smtClean="0"/>
              <a:t>20-02-2024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5E83235-FC8A-4A60-AD6E-F28C3D3F9A63}" type="slidenum">
              <a:rPr lang="en-IN" smtClean="0"/>
              <a:t>‹#›</a:t>
            </a:fld>
            <a:endParaRPr lang="en-IN"/>
          </a:p>
        </p:txBody>
      </p:sp>
    </p:spTree>
    <p:extLst>
      <p:ext uri="{BB962C8B-B14F-4D97-AF65-F5344CB8AC3E}">
        <p14:creationId xmlns:p14="http://schemas.microsoft.com/office/powerpoint/2010/main" val="26772568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799"/>
            <a:ext cx="8825658" cy="3640667"/>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C8D7F2-B06C-4BE2-B6C4-B821AFA64A62}" type="datetimeFigureOut">
              <a:rPr lang="en-IN" smtClean="0"/>
              <a:t>20-02-2024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5E83235-FC8A-4A60-AD6E-F28C3D3F9A63}" type="slidenum">
              <a:rPr lang="en-IN" smtClean="0"/>
              <a:t>‹#›</a:t>
            </a:fld>
            <a:endParaRPr lang="en-IN"/>
          </a:p>
        </p:txBody>
      </p:sp>
    </p:spTree>
    <p:extLst>
      <p:ext uri="{BB962C8B-B14F-4D97-AF65-F5344CB8AC3E}">
        <p14:creationId xmlns:p14="http://schemas.microsoft.com/office/powerpoint/2010/main" val="36256063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C8D7F2-B06C-4BE2-B6C4-B821AFA64A62}" type="datetimeFigureOut">
              <a:rPr lang="en-IN" smtClean="0"/>
              <a:t>20-02-2024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5E83235-FC8A-4A60-AD6E-F28C3D3F9A63}" type="slidenum">
              <a:rPr lang="en-IN" smtClean="0"/>
              <a:t>‹#›</a:t>
            </a:fld>
            <a:endParaRPr lang="en-IN"/>
          </a:p>
        </p:txBody>
      </p:sp>
    </p:spTree>
    <p:extLst>
      <p:ext uri="{BB962C8B-B14F-4D97-AF65-F5344CB8AC3E}">
        <p14:creationId xmlns:p14="http://schemas.microsoft.com/office/powerpoint/2010/main" val="22659900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0" y="1447800"/>
            <a:ext cx="7999315" cy="2323374"/>
          </a:xfrm>
        </p:spPr>
        <p:txBody>
          <a:bodyPr/>
          <a:lstStyle>
            <a:lvl1pPr>
              <a:defRPr sz="4800"/>
            </a:lvl1pPr>
          </a:lstStyle>
          <a:p>
            <a:r>
              <a:rPr lang="en-US" smtClean="0"/>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lumMod val="60000"/>
                    <a:lumOff val="4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C8D7F2-B06C-4BE2-B6C4-B821AFA64A62}" type="datetimeFigureOut">
              <a:rPr lang="en-IN" smtClean="0"/>
              <a:t>20-02-2024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5E83235-FC8A-4A60-AD6E-F28C3D3F9A63}"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p>
            <a:pPr algn="r"/>
            <a:r>
              <a:rPr lang="en-US" sz="12200" b="0" i="0" dirty="0">
                <a:solidFill>
                  <a:schemeClr val="accent1">
                    <a:lumMod val="60000"/>
                    <a:lumOff val="40000"/>
                  </a:schemeClr>
                </a:solidFill>
                <a:latin typeface="Arial"/>
                <a:ea typeface="+mj-ea"/>
                <a:cs typeface="+mj-cs"/>
              </a:rPr>
              <a:t>“</a:t>
            </a:r>
          </a:p>
        </p:txBody>
      </p:sp>
      <p:sp>
        <p:nvSpPr>
          <p:cNvPr id="11" name="TextBox 10"/>
          <p:cNvSpPr txBox="1"/>
          <p:nvPr/>
        </p:nvSpPr>
        <p:spPr>
          <a:xfrm>
            <a:off x="9330490" y="2613787"/>
            <a:ext cx="801912" cy="1969770"/>
          </a:xfrm>
          <a:prstGeom prst="rect">
            <a:avLst/>
          </a:prstGeom>
          <a:noFill/>
        </p:spPr>
        <p:txBody>
          <a:bodyPr wrap="square" rtlCol="0">
            <a:spAutoFit/>
          </a:bodyPr>
          <a:lstStyle/>
          <a:p>
            <a:pPr algn="r"/>
            <a:r>
              <a:rPr lang="en-US" sz="12200" b="0" i="0" dirty="0">
                <a:solidFill>
                  <a:schemeClr val="accent1">
                    <a:lumMod val="60000"/>
                    <a:lumOff val="40000"/>
                  </a:schemeClr>
                </a:solidFill>
                <a:latin typeface="Arial"/>
                <a:ea typeface="+mj-ea"/>
                <a:cs typeface="+mj-cs"/>
              </a:rPr>
              <a:t>”</a:t>
            </a:r>
          </a:p>
        </p:txBody>
      </p:sp>
    </p:spTree>
    <p:extLst>
      <p:ext uri="{BB962C8B-B14F-4D97-AF65-F5344CB8AC3E}">
        <p14:creationId xmlns:p14="http://schemas.microsoft.com/office/powerpoint/2010/main" val="9067052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59"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C8D7F2-B06C-4BE2-B6C4-B821AFA64A62}" type="datetimeFigureOut">
              <a:rPr lang="en-IN" smtClean="0"/>
              <a:t>20-02-2024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5E83235-FC8A-4A60-AD6E-F28C3D3F9A63}" type="slidenum">
              <a:rPr lang="en-IN" smtClean="0"/>
              <a:t>‹#›</a:t>
            </a:fld>
            <a:endParaRPr lang="en-IN"/>
          </a:p>
        </p:txBody>
      </p:sp>
    </p:spTree>
    <p:extLst>
      <p:ext uri="{BB962C8B-B14F-4D97-AF65-F5344CB8AC3E}">
        <p14:creationId xmlns:p14="http://schemas.microsoft.com/office/powerpoint/2010/main" val="27180985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8C8D7F2-B06C-4BE2-B6C4-B821AFA64A62}" type="datetimeFigureOut">
              <a:rPr lang="en-IN" smtClean="0"/>
              <a:t>20-02-2024</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5E83235-FC8A-4A60-AD6E-F28C3D3F9A63}" type="slidenum">
              <a:rPr lang="en-IN" smtClean="0"/>
              <a:t>‹#›</a:t>
            </a:fld>
            <a:endParaRPr lang="en-IN"/>
          </a:p>
        </p:txBody>
      </p:sp>
    </p:spTree>
    <p:extLst>
      <p:ext uri="{BB962C8B-B14F-4D97-AF65-F5344CB8AC3E}">
        <p14:creationId xmlns:p14="http://schemas.microsoft.com/office/powerpoint/2010/main" val="40099869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8C8D7F2-B06C-4BE2-B6C4-B821AFA64A62}" type="datetimeFigureOut">
              <a:rPr lang="en-IN" smtClean="0"/>
              <a:t>20-02-2024</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5E83235-FC8A-4A60-AD6E-F28C3D3F9A63}" type="slidenum">
              <a:rPr lang="en-IN" smtClean="0"/>
              <a:t>‹#›</a:t>
            </a:fld>
            <a:endParaRPr lang="en-IN"/>
          </a:p>
        </p:txBody>
      </p:sp>
    </p:spTree>
    <p:extLst>
      <p:ext uri="{BB962C8B-B14F-4D97-AF65-F5344CB8AC3E}">
        <p14:creationId xmlns:p14="http://schemas.microsoft.com/office/powerpoint/2010/main" val="33154684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C8D7F2-B06C-4BE2-B6C4-B821AFA64A62}" type="datetimeFigureOut">
              <a:rPr lang="en-IN" smtClean="0"/>
              <a:t>20-02-2024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5E83235-FC8A-4A60-AD6E-F28C3D3F9A63}" type="slidenum">
              <a:rPr lang="en-IN" smtClean="0"/>
              <a:t>‹#›</a:t>
            </a:fld>
            <a:endParaRPr lang="en-IN"/>
          </a:p>
        </p:txBody>
      </p:sp>
    </p:spTree>
    <p:extLst>
      <p:ext uri="{BB962C8B-B14F-4D97-AF65-F5344CB8AC3E}">
        <p14:creationId xmlns:p14="http://schemas.microsoft.com/office/powerpoint/2010/main" val="352139489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C8D7F2-B06C-4BE2-B6C4-B821AFA64A62}" type="datetimeFigureOut">
              <a:rPr lang="en-IN" smtClean="0"/>
              <a:t>20-02-2024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5E83235-FC8A-4A60-AD6E-F28C3D3F9A63}" type="slidenum">
              <a:rPr lang="en-IN" smtClean="0"/>
              <a:t>‹#›</a:t>
            </a:fld>
            <a:endParaRPr lang="en-IN"/>
          </a:p>
        </p:txBody>
      </p:sp>
    </p:spTree>
    <p:extLst>
      <p:ext uri="{BB962C8B-B14F-4D97-AF65-F5344CB8AC3E}">
        <p14:creationId xmlns:p14="http://schemas.microsoft.com/office/powerpoint/2010/main" val="30445520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C8D7F2-B06C-4BE2-B6C4-B821AFA64A62}" type="datetimeFigureOut">
              <a:rPr lang="en-IN" smtClean="0"/>
              <a:t>20-02-2024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5E83235-FC8A-4A60-AD6E-F28C3D3F9A63}" type="slidenum">
              <a:rPr lang="en-IN" smtClean="0"/>
              <a:t>‹#›</a:t>
            </a:fld>
            <a:endParaRPr lang="en-IN"/>
          </a:p>
        </p:txBody>
      </p:sp>
    </p:spTree>
    <p:extLst>
      <p:ext uri="{BB962C8B-B14F-4D97-AF65-F5344CB8AC3E}">
        <p14:creationId xmlns:p14="http://schemas.microsoft.com/office/powerpoint/2010/main" val="13799640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C8D7F2-B06C-4BE2-B6C4-B821AFA64A62}" type="datetimeFigureOut">
              <a:rPr lang="en-IN" smtClean="0"/>
              <a:t>20-02-2024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5E83235-FC8A-4A60-AD6E-F28C3D3F9A63}" type="slidenum">
              <a:rPr lang="en-IN" smtClean="0"/>
              <a:t>‹#›</a:t>
            </a:fld>
            <a:endParaRPr lang="en-IN"/>
          </a:p>
        </p:txBody>
      </p:sp>
    </p:spTree>
    <p:extLst>
      <p:ext uri="{BB962C8B-B14F-4D97-AF65-F5344CB8AC3E}">
        <p14:creationId xmlns:p14="http://schemas.microsoft.com/office/powerpoint/2010/main" val="8437094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C8D7F2-B06C-4BE2-B6C4-B821AFA64A62}" type="datetimeFigureOut">
              <a:rPr lang="en-IN" smtClean="0"/>
              <a:t>20-02-2024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5E83235-FC8A-4A60-AD6E-F28C3D3F9A63}" type="slidenum">
              <a:rPr lang="en-IN" smtClean="0"/>
              <a:t>‹#›</a:t>
            </a:fld>
            <a:endParaRPr lang="en-IN"/>
          </a:p>
        </p:txBody>
      </p:sp>
    </p:spTree>
    <p:extLst>
      <p:ext uri="{BB962C8B-B14F-4D97-AF65-F5344CB8AC3E}">
        <p14:creationId xmlns:p14="http://schemas.microsoft.com/office/powerpoint/2010/main" val="31415180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C8D7F2-B06C-4BE2-B6C4-B821AFA64A62}" type="datetimeFigureOut">
              <a:rPr lang="en-IN" smtClean="0"/>
              <a:t>20-02-2024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5E83235-FC8A-4A60-AD6E-F28C3D3F9A63}" type="slidenum">
              <a:rPr lang="en-IN" smtClean="0"/>
              <a:t>‹#›</a:t>
            </a:fld>
            <a:endParaRPr lang="en-IN"/>
          </a:p>
        </p:txBody>
      </p:sp>
    </p:spTree>
    <p:extLst>
      <p:ext uri="{BB962C8B-B14F-4D97-AF65-F5344CB8AC3E}">
        <p14:creationId xmlns:p14="http://schemas.microsoft.com/office/powerpoint/2010/main" val="30391227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48C8D7F2-B06C-4BE2-B6C4-B821AFA64A62}" type="datetimeFigureOut">
              <a:rPr lang="en-IN" smtClean="0"/>
              <a:t>20-02-2024</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65E83235-FC8A-4A60-AD6E-F28C3D3F9A63}" type="slidenum">
              <a:rPr lang="en-IN" smtClean="0"/>
              <a:t>‹#›</a:t>
            </a:fld>
            <a:endParaRPr lang="en-IN"/>
          </a:p>
        </p:txBody>
      </p:sp>
    </p:spTree>
    <p:extLst>
      <p:ext uri="{BB962C8B-B14F-4D97-AF65-F5344CB8AC3E}">
        <p14:creationId xmlns:p14="http://schemas.microsoft.com/office/powerpoint/2010/main" val="25589665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8C8D7F2-B06C-4BE2-B6C4-B821AFA64A62}" type="datetimeFigureOut">
              <a:rPr lang="en-IN" smtClean="0"/>
              <a:t>20-02-2024</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65E83235-FC8A-4A60-AD6E-F28C3D3F9A63}" type="slidenum">
              <a:rPr lang="en-IN" smtClean="0"/>
              <a:t>‹#›</a:t>
            </a:fld>
            <a:endParaRPr lang="en-IN"/>
          </a:p>
        </p:txBody>
      </p:sp>
    </p:spTree>
    <p:extLst>
      <p:ext uri="{BB962C8B-B14F-4D97-AF65-F5344CB8AC3E}">
        <p14:creationId xmlns:p14="http://schemas.microsoft.com/office/powerpoint/2010/main" val="41688921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3"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5" y="3129280"/>
            <a:ext cx="34010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48C8D7F2-B06C-4BE2-B6C4-B821AFA64A62}" type="datetimeFigureOut">
              <a:rPr lang="en-IN" smtClean="0"/>
              <a:t>20-02-2024</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65E83235-FC8A-4A60-AD6E-F28C3D3F9A63}" type="slidenum">
              <a:rPr lang="en-IN" smtClean="0"/>
              <a:t>‹#›</a:t>
            </a:fld>
            <a:endParaRPr lang="en-IN"/>
          </a:p>
        </p:txBody>
      </p:sp>
    </p:spTree>
    <p:extLst>
      <p:ext uri="{BB962C8B-B14F-4D97-AF65-F5344CB8AC3E}">
        <p14:creationId xmlns:p14="http://schemas.microsoft.com/office/powerpoint/2010/main" val="3406058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C8D7F2-B06C-4BE2-B6C4-B821AFA64A62}" type="datetimeFigureOut">
              <a:rPr lang="en-IN" smtClean="0"/>
              <a:t>20-02-2024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5E83235-FC8A-4A60-AD6E-F28C3D3F9A63}" type="slidenum">
              <a:rPr lang="en-IN" smtClean="0"/>
              <a:t>‹#›</a:t>
            </a:fld>
            <a:endParaRPr lang="en-IN"/>
          </a:p>
        </p:txBody>
      </p:sp>
    </p:spTree>
    <p:extLst>
      <p:ext uri="{BB962C8B-B14F-4D97-AF65-F5344CB8AC3E}">
        <p14:creationId xmlns:p14="http://schemas.microsoft.com/office/powerpoint/2010/main" val="18856569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44"/>
          <a:stretch/>
        </p:blipFill>
        <p:spPr>
          <a:xfrm>
            <a:off x="0" y="2669685"/>
            <a:ext cx="4035669"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8C8D7F2-B06C-4BE2-B6C4-B821AFA64A62}" type="datetimeFigureOut">
              <a:rPr lang="en-IN" smtClean="0"/>
              <a:t>20-02-2024</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65E83235-FC8A-4A60-AD6E-F28C3D3F9A63}" type="slidenum">
              <a:rPr lang="en-IN" smtClean="0"/>
              <a:t>‹#›</a:t>
            </a:fld>
            <a:endParaRPr lang="en-IN"/>
          </a:p>
        </p:txBody>
      </p:sp>
    </p:spTree>
    <p:extLst>
      <p:ext uri="{BB962C8B-B14F-4D97-AF65-F5344CB8AC3E}">
        <p14:creationId xmlns:p14="http://schemas.microsoft.com/office/powerpoint/2010/main" val="3864534448"/>
      </p:ext>
    </p:extLst>
  </p:cSld>
  <p:clrMap bg1="dk1" tx1="lt1" bg2="dk2" tx2="lt2" accent1="accent1" accent2="accent2" accent3="accent3" accent4="accent4" accent5="accent5" accent6="accent6" hlink="hlink" folHlink="folHlink"/>
  <p:sldLayoutIdLst>
    <p:sldLayoutId id="2147483884" r:id="rId1"/>
    <p:sldLayoutId id="2147483885" r:id="rId2"/>
    <p:sldLayoutId id="2147483886" r:id="rId3"/>
    <p:sldLayoutId id="2147483887" r:id="rId4"/>
    <p:sldLayoutId id="2147483888" r:id="rId5"/>
    <p:sldLayoutId id="2147483889" r:id="rId6"/>
    <p:sldLayoutId id="2147483890" r:id="rId7"/>
    <p:sldLayoutId id="2147483891" r:id="rId8"/>
    <p:sldLayoutId id="2147483892" r:id="rId9"/>
    <p:sldLayoutId id="2147483893" r:id="rId10"/>
    <p:sldLayoutId id="2147483894" r:id="rId11"/>
    <p:sldLayoutId id="2147483895" r:id="rId12"/>
    <p:sldLayoutId id="2147483896" r:id="rId13"/>
    <p:sldLayoutId id="2147483897" r:id="rId14"/>
    <p:sldLayoutId id="2147483898" r:id="rId15"/>
    <p:sldLayoutId id="2147483899" r:id="rId16"/>
    <p:sldLayoutId id="2147483900"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64442" y="647632"/>
            <a:ext cx="8761413" cy="706964"/>
          </a:xfrm>
        </p:spPr>
        <p:txBody>
          <a:bodyPr>
            <a:normAutofit fontScale="90000"/>
          </a:bodyPr>
          <a:lstStyle/>
          <a:p>
            <a:pPr algn="ctr"/>
            <a:r>
              <a:rPr lang="en-US" dirty="0" smtClean="0"/>
              <a:t>ONLINE LIBRARY MANAGEMENT SYSTEM</a:t>
            </a:r>
            <a:endParaRPr lang="en-IN" dirty="0"/>
          </a:p>
        </p:txBody>
      </p:sp>
      <p:pic>
        <p:nvPicPr>
          <p:cNvPr id="4" name="Content Placeholder 3"/>
          <p:cNvPicPr>
            <a:picLocks noGrp="1" noChangeAspect="1"/>
          </p:cNvPicPr>
          <p:nvPr>
            <p:ph idx="1"/>
          </p:nvPr>
        </p:nvPicPr>
        <p:blipFill>
          <a:blip r:embed="rId2"/>
          <a:stretch>
            <a:fillRect/>
          </a:stretch>
        </p:blipFill>
        <p:spPr>
          <a:xfrm>
            <a:off x="1329637" y="2321292"/>
            <a:ext cx="9041228" cy="2141631"/>
          </a:xfrm>
          <a:prstGeom prst="rect">
            <a:avLst/>
          </a:prstGeom>
        </p:spPr>
      </p:pic>
      <p:cxnSp>
        <p:nvCxnSpPr>
          <p:cNvPr id="10" name="Straight Connector 9"/>
          <p:cNvCxnSpPr/>
          <p:nvPr/>
        </p:nvCxnSpPr>
        <p:spPr>
          <a:xfrm>
            <a:off x="2467578" y="1295574"/>
            <a:ext cx="6474073" cy="7261"/>
          </a:xfrm>
          <a:prstGeom prst="line">
            <a:avLst/>
          </a:prstGeom>
          <a:ln>
            <a:solidFill>
              <a:schemeClr val="accent6">
                <a:lumMod val="75000"/>
              </a:schemeClr>
            </a:solidFill>
          </a:ln>
          <a:effectLst/>
        </p:spPr>
        <p:style>
          <a:lnRef idx="1">
            <a:schemeClr val="accent1"/>
          </a:lnRef>
          <a:fillRef idx="0">
            <a:schemeClr val="accent1"/>
          </a:fillRef>
          <a:effectRef idx="0">
            <a:schemeClr val="accent1"/>
          </a:effectRef>
          <a:fontRef idx="minor">
            <a:schemeClr val="tx1"/>
          </a:fontRef>
        </p:style>
      </p:cxnSp>
      <p:pic>
        <p:nvPicPr>
          <p:cNvPr id="12" name="Picture 5" descr="Graphical user interface, calendar&#10;&#10;Description automatically generated">
            <a:extLst>
              <a:ext uri="{FF2B5EF4-FFF2-40B4-BE49-F238E27FC236}">
                <a16:creationId xmlns="" xmlns:a16="http://schemas.microsoft.com/office/drawing/2014/main" id="{BB389787-1A5F-9EEC-ED6F-89D20034573C}"/>
              </a:ext>
            </a:extLst>
          </p:cNvPr>
          <p:cNvPicPr>
            <a:picLocks noChangeAspect="1"/>
          </p:cNvPicPr>
          <p:nvPr/>
        </p:nvPicPr>
        <p:blipFill>
          <a:blip r:embed="rId3"/>
          <a:stretch>
            <a:fillRect/>
          </a:stretch>
        </p:blipFill>
        <p:spPr>
          <a:xfrm>
            <a:off x="10370865" y="188044"/>
            <a:ext cx="757358" cy="919175"/>
          </a:xfrm>
          <a:prstGeom prst="rect">
            <a:avLst/>
          </a:prstGeom>
          <a:effectLst/>
        </p:spPr>
      </p:pic>
      <p:sp>
        <p:nvSpPr>
          <p:cNvPr id="13" name="Rectangle 12"/>
          <p:cNvSpPr/>
          <p:nvPr/>
        </p:nvSpPr>
        <p:spPr>
          <a:xfrm>
            <a:off x="2845651" y="4573939"/>
            <a:ext cx="6096000" cy="646331"/>
          </a:xfrm>
          <a:prstGeom prst="rect">
            <a:avLst/>
          </a:prstGeom>
        </p:spPr>
        <p:txBody>
          <a:bodyPr>
            <a:spAutoFit/>
          </a:bodyPr>
          <a:lstStyle/>
          <a:p>
            <a:r>
              <a:rPr lang="en-US" b="1" dirty="0">
                <a:latin typeface="Tenorite"/>
              </a:rPr>
              <a:t>NIIS GROUP OF INFORMATION SCIENCE &amp; MANAGEMENT</a:t>
            </a:r>
            <a:endParaRPr lang="en-IN" dirty="0"/>
          </a:p>
        </p:txBody>
      </p:sp>
      <p:sp>
        <p:nvSpPr>
          <p:cNvPr id="14" name="Rectangle 13"/>
          <p:cNvSpPr/>
          <p:nvPr/>
        </p:nvSpPr>
        <p:spPr>
          <a:xfrm>
            <a:off x="2845651" y="5358581"/>
            <a:ext cx="6096000" cy="646331"/>
          </a:xfrm>
          <a:prstGeom prst="rect">
            <a:avLst/>
          </a:prstGeom>
        </p:spPr>
        <p:txBody>
          <a:bodyPr>
            <a:spAutoFit/>
          </a:bodyPr>
          <a:lstStyle/>
          <a:p>
            <a:r>
              <a:rPr lang="en-US" dirty="0" smtClean="0">
                <a:latin typeface="Tenorite"/>
              </a:rPr>
              <a:t>Guided by :- Prof. </a:t>
            </a:r>
            <a:r>
              <a:rPr lang="en-US" dirty="0" err="1" smtClean="0">
                <a:latin typeface="Tenorite"/>
              </a:rPr>
              <a:t>Chinmay</a:t>
            </a:r>
            <a:r>
              <a:rPr lang="en-US" dirty="0" smtClean="0">
                <a:latin typeface="Tenorite"/>
              </a:rPr>
              <a:t> Kumar Rout </a:t>
            </a:r>
            <a:endParaRPr lang="en-US" dirty="0" smtClean="0"/>
          </a:p>
          <a:p>
            <a:r>
              <a:rPr lang="en-US" dirty="0" smtClean="0">
                <a:latin typeface="Tenorite"/>
              </a:rPr>
              <a:t>       (</a:t>
            </a:r>
            <a:r>
              <a:rPr lang="en-US" dirty="0" err="1" smtClean="0">
                <a:latin typeface="Tenorite"/>
              </a:rPr>
              <a:t>Dept</a:t>
            </a:r>
            <a:r>
              <a:rPr lang="en-US" dirty="0" smtClean="0">
                <a:latin typeface="Tenorite"/>
              </a:rPr>
              <a:t> of Computer Science)</a:t>
            </a:r>
          </a:p>
        </p:txBody>
      </p:sp>
    </p:spTree>
    <p:extLst>
      <p:ext uri="{BB962C8B-B14F-4D97-AF65-F5344CB8AC3E}">
        <p14:creationId xmlns:p14="http://schemas.microsoft.com/office/powerpoint/2010/main" val="3929799592"/>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circle(in)">
                                      <p:cBhvr>
                                        <p:cTn id="12" dur="20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wipe(down)">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grpId="0"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fade">
                                      <p:cBhvr>
                                        <p:cTn id="22" dur="1000"/>
                                        <p:tgtEl>
                                          <p:spTgt spid="14"/>
                                        </p:tgtEl>
                                      </p:cBhvr>
                                    </p:animEffect>
                                    <p:anim calcmode="lin" valueType="num">
                                      <p:cBhvr>
                                        <p:cTn id="23" dur="1000" fill="hold"/>
                                        <p:tgtEl>
                                          <p:spTgt spid="14"/>
                                        </p:tgtEl>
                                        <p:attrNameLst>
                                          <p:attrName>ppt_x</p:attrName>
                                        </p:attrNameLst>
                                      </p:cBhvr>
                                      <p:tavLst>
                                        <p:tav tm="0">
                                          <p:val>
                                            <p:strVal val="#ppt_x"/>
                                          </p:val>
                                        </p:tav>
                                        <p:tav tm="100000">
                                          <p:val>
                                            <p:strVal val="#ppt_x"/>
                                          </p:val>
                                        </p:tav>
                                      </p:tavLst>
                                    </p:anim>
                                    <p:anim calcmode="lin" valueType="num">
                                      <p:cBhvr>
                                        <p:cTn id="24"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3" grpId="0"/>
      <p:bldP spid="1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lumMod val="95000"/>
                  </a:schemeClr>
                </a:solidFill>
                <a:latin typeface="Arial Rounded MT Bold" panose="020F0704030504030204" pitchFamily="34" charset="0"/>
              </a:rPr>
              <a:t>DISADVANTAGE:-</a:t>
            </a:r>
            <a:endParaRPr lang="en-IN" dirty="0">
              <a:solidFill>
                <a:schemeClr val="tx1">
                  <a:lumMod val="95000"/>
                </a:schemeClr>
              </a:solidFill>
              <a:latin typeface="Arial Rounded MT Bold" panose="020F0704030504030204" pitchFamily="34" charset="0"/>
            </a:endParaRPr>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78517832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Rounded MT Bold" panose="020F0704030504030204" pitchFamily="34" charset="0"/>
              </a:rPr>
              <a:t>FUTURE WORK</a:t>
            </a:r>
            <a:endParaRPr lang="en-IN" dirty="0">
              <a:latin typeface="Arial Rounded MT Bold" panose="020F0704030504030204" pitchFamily="34" charset="0"/>
            </a:endParaRPr>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260529987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Rounded MT Bold" panose="020F0704030504030204" pitchFamily="34" charset="0"/>
              </a:rPr>
              <a:t>CONCLUUSION</a:t>
            </a:r>
            <a:endParaRPr lang="en-IN" dirty="0">
              <a:latin typeface="Arial Rounded MT Bold" panose="020F0704030504030204" pitchFamily="34" charset="0"/>
            </a:endParaRPr>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161177091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Rounded MT Bold" panose="020F0704030504030204" pitchFamily="34" charset="0"/>
              </a:rPr>
              <a:t>REFERENCE</a:t>
            </a:r>
            <a:endParaRPr lang="en-IN" dirty="0">
              <a:latin typeface="Arial Rounded MT Bold" panose="020F0704030504030204" pitchFamily="34" charset="0"/>
            </a:endParaRPr>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144546789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0501" y="382137"/>
            <a:ext cx="4913194" cy="584775"/>
          </a:xfrm>
          <a:prstGeom prst="rect">
            <a:avLst/>
          </a:prstGeom>
        </p:spPr>
        <p:txBody>
          <a:bodyPr wrap="square">
            <a:spAutoFit/>
          </a:bodyPr>
          <a:lstStyle/>
          <a:p>
            <a:r>
              <a:rPr lang="en" sz="3200" b="1" dirty="0" smtClean="0">
                <a:solidFill>
                  <a:schemeClr val="accent1"/>
                </a:solidFill>
                <a:latin typeface="Amiko"/>
                <a:ea typeface="Amiko"/>
                <a:cs typeface="Amiko"/>
                <a:sym typeface="Amiko"/>
              </a:rPr>
              <a:t>TABLE OF CONTENTS</a:t>
            </a:r>
            <a:endParaRPr lang="en-IN" sz="3200" dirty="0"/>
          </a:p>
        </p:txBody>
      </p:sp>
      <p:sp>
        <p:nvSpPr>
          <p:cNvPr id="12" name="Content Placeholder 11"/>
          <p:cNvSpPr>
            <a:spLocks noGrp="1"/>
          </p:cNvSpPr>
          <p:nvPr>
            <p:ph idx="1"/>
          </p:nvPr>
        </p:nvSpPr>
        <p:spPr>
          <a:xfrm>
            <a:off x="818866" y="1310186"/>
            <a:ext cx="9230987" cy="5547814"/>
          </a:xfrm>
        </p:spPr>
        <p:txBody>
          <a:bodyPr/>
          <a:lstStyle/>
          <a:p>
            <a:pPr marL="0" indent="0">
              <a:buNone/>
            </a:pPr>
            <a:r>
              <a:rPr lang="en" b="1" dirty="0" smtClean="0">
                <a:solidFill>
                  <a:srgbClr val="E33D6F"/>
                </a:solidFill>
              </a:rPr>
              <a:t>01      </a:t>
            </a:r>
            <a:r>
              <a:rPr lang="en" b="1" dirty="0" smtClean="0">
                <a:latin typeface="Arial Black" panose="020B0A04020102020204" pitchFamily="34" charset="0"/>
              </a:rPr>
              <a:t>Introduction</a:t>
            </a:r>
            <a:r>
              <a:rPr lang="en" b="1" dirty="0" smtClean="0">
                <a:solidFill>
                  <a:srgbClr val="E33D6F"/>
                </a:solidFill>
              </a:rPr>
              <a:t>    							</a:t>
            </a:r>
            <a:r>
              <a:rPr lang="en" b="1" dirty="0">
                <a:solidFill>
                  <a:srgbClr val="E33D6F"/>
                </a:solidFill>
              </a:rPr>
              <a:t>	</a:t>
            </a:r>
            <a:r>
              <a:rPr lang="en" b="1" dirty="0" smtClean="0">
                <a:solidFill>
                  <a:srgbClr val="E33D6F"/>
                </a:solidFill>
              </a:rPr>
              <a:t>05     </a:t>
            </a:r>
            <a:r>
              <a:rPr lang="en" b="1" dirty="0" smtClean="0"/>
              <a:t>Technology used</a:t>
            </a:r>
            <a:endParaRPr lang="en" b="1" dirty="0" smtClean="0">
              <a:solidFill>
                <a:srgbClr val="E33D6F"/>
              </a:solidFill>
            </a:endParaRPr>
          </a:p>
          <a:p>
            <a:pPr marL="0" indent="0">
              <a:buNone/>
            </a:pPr>
            <a:endParaRPr lang="en" b="1" dirty="0">
              <a:solidFill>
                <a:srgbClr val="E33D6F"/>
              </a:solidFill>
            </a:endParaRPr>
          </a:p>
          <a:p>
            <a:pPr marL="0" indent="0">
              <a:buNone/>
            </a:pPr>
            <a:endParaRPr lang="en" b="1" dirty="0" smtClean="0">
              <a:solidFill>
                <a:srgbClr val="E33D6F"/>
              </a:solidFill>
            </a:endParaRPr>
          </a:p>
          <a:p>
            <a:pPr marL="0" indent="0">
              <a:buNone/>
            </a:pPr>
            <a:r>
              <a:rPr lang="en" b="1" dirty="0" smtClean="0">
                <a:solidFill>
                  <a:srgbClr val="E33D6F"/>
                </a:solidFill>
              </a:rPr>
              <a:t>02	    </a:t>
            </a:r>
            <a:r>
              <a:rPr lang="en" b="1" dirty="0" smtClean="0">
                <a:latin typeface="Arial Black" panose="020B0A04020102020204" pitchFamily="34" charset="0"/>
              </a:rPr>
              <a:t>Background Study</a:t>
            </a:r>
            <a:r>
              <a:rPr lang="en" b="1" dirty="0" smtClean="0">
                <a:solidFill>
                  <a:srgbClr val="E33D6F"/>
                </a:solidFill>
              </a:rPr>
              <a:t>						06     </a:t>
            </a:r>
            <a:r>
              <a:rPr lang="en" b="1" dirty="0" smtClean="0"/>
              <a:t>Advantages</a:t>
            </a:r>
            <a:endParaRPr lang="en" b="1" dirty="0" smtClean="0">
              <a:solidFill>
                <a:srgbClr val="E33D6F"/>
              </a:solidFill>
            </a:endParaRPr>
          </a:p>
          <a:p>
            <a:pPr marL="0" indent="0">
              <a:buNone/>
            </a:pPr>
            <a:endParaRPr lang="en" b="1" dirty="0" smtClean="0">
              <a:solidFill>
                <a:srgbClr val="E33D6F"/>
              </a:solidFill>
            </a:endParaRPr>
          </a:p>
          <a:p>
            <a:pPr marL="0" indent="0">
              <a:buNone/>
            </a:pPr>
            <a:endParaRPr lang="en" b="1" dirty="0" smtClean="0">
              <a:solidFill>
                <a:srgbClr val="E33D6F"/>
              </a:solidFill>
            </a:endParaRPr>
          </a:p>
          <a:p>
            <a:pPr marL="0" indent="0">
              <a:buNone/>
            </a:pPr>
            <a:r>
              <a:rPr lang="en" b="1" dirty="0" smtClean="0">
                <a:solidFill>
                  <a:srgbClr val="E33D6F"/>
                </a:solidFill>
              </a:rPr>
              <a:t>03	    </a:t>
            </a:r>
            <a:r>
              <a:rPr lang="en" b="1" dirty="0" smtClean="0"/>
              <a:t>How it differs from </a:t>
            </a:r>
            <a:r>
              <a:rPr lang="en" b="1" dirty="0" smtClean="0">
                <a:solidFill>
                  <a:srgbClr val="E33D6F"/>
                </a:solidFill>
              </a:rPr>
              <a:t>							07     </a:t>
            </a:r>
            <a:r>
              <a:rPr lang="en" b="1" dirty="0" smtClean="0"/>
              <a:t>Disadvantages</a:t>
            </a:r>
            <a:endParaRPr lang="en" b="1" dirty="0" smtClean="0">
              <a:solidFill>
                <a:srgbClr val="E33D6F"/>
              </a:solidFill>
            </a:endParaRPr>
          </a:p>
          <a:p>
            <a:pPr marL="0" indent="0">
              <a:buNone/>
            </a:pPr>
            <a:r>
              <a:rPr lang="en" b="1" dirty="0" smtClean="0"/>
              <a:t>           existing system ?</a:t>
            </a:r>
            <a:endParaRPr lang="en" b="1" dirty="0"/>
          </a:p>
          <a:p>
            <a:pPr marL="0" indent="0">
              <a:buNone/>
            </a:pPr>
            <a:endParaRPr lang="en" b="1" dirty="0" smtClean="0">
              <a:solidFill>
                <a:srgbClr val="E33D6F"/>
              </a:solidFill>
            </a:endParaRPr>
          </a:p>
          <a:p>
            <a:pPr marL="0" indent="0">
              <a:buNone/>
            </a:pPr>
            <a:r>
              <a:rPr lang="en" b="1" dirty="0" smtClean="0">
                <a:solidFill>
                  <a:srgbClr val="E33D6F"/>
                </a:solidFill>
              </a:rPr>
              <a:t>04	</a:t>
            </a:r>
            <a:r>
              <a:rPr lang="en" b="1" dirty="0" smtClean="0">
                <a:latin typeface="Arial Black" panose="020B0A04020102020204" pitchFamily="34" charset="0"/>
              </a:rPr>
              <a:t>   Block Diagram 			</a:t>
            </a:r>
            <a:r>
              <a:rPr lang="en" b="1" dirty="0" smtClean="0">
                <a:solidFill>
                  <a:srgbClr val="E33D6F"/>
                </a:solidFill>
              </a:rPr>
              <a:t>				08     </a:t>
            </a:r>
            <a:r>
              <a:rPr lang="en" sz="2400" b="1" dirty="0" smtClean="0"/>
              <a:t>Reference</a:t>
            </a:r>
            <a:endParaRPr lang="en-IN" sz="2400" b="1" dirty="0"/>
          </a:p>
        </p:txBody>
      </p:sp>
    </p:spTree>
    <p:extLst>
      <p:ext uri="{BB962C8B-B14F-4D97-AF65-F5344CB8AC3E}">
        <p14:creationId xmlns:p14="http://schemas.microsoft.com/office/powerpoint/2010/main" val="1865840439"/>
      </p:ext>
    </p:extLst>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xEl>
                                              <p:pRg st="0" end="0"/>
                                            </p:txEl>
                                          </p:spTgt>
                                        </p:tgtEl>
                                        <p:attrNameLst>
                                          <p:attrName>style.visibility</p:attrName>
                                        </p:attrNameLst>
                                      </p:cBhvr>
                                      <p:to>
                                        <p:strVal val="visible"/>
                                      </p:to>
                                    </p:set>
                                    <p:animEffect transition="in" filter="fade">
                                      <p:cBhvr>
                                        <p:cTn id="12" dur="500"/>
                                        <p:tgtEl>
                                          <p:spTgt spid="1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
                                            <p:txEl>
                                              <p:pRg st="3" end="3"/>
                                            </p:txEl>
                                          </p:spTgt>
                                        </p:tgtEl>
                                        <p:attrNameLst>
                                          <p:attrName>style.visibility</p:attrName>
                                        </p:attrNameLst>
                                      </p:cBhvr>
                                      <p:to>
                                        <p:strVal val="visible"/>
                                      </p:to>
                                    </p:set>
                                    <p:animEffect transition="in" filter="fade">
                                      <p:cBhvr>
                                        <p:cTn id="17" dur="500"/>
                                        <p:tgtEl>
                                          <p:spTgt spid="12">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
                                            <p:txEl>
                                              <p:pRg st="6" end="6"/>
                                            </p:txEl>
                                          </p:spTgt>
                                        </p:tgtEl>
                                        <p:attrNameLst>
                                          <p:attrName>style.visibility</p:attrName>
                                        </p:attrNameLst>
                                      </p:cBhvr>
                                      <p:to>
                                        <p:strVal val="visible"/>
                                      </p:to>
                                    </p:set>
                                    <p:animEffect transition="in" filter="fade">
                                      <p:cBhvr>
                                        <p:cTn id="22" dur="500"/>
                                        <p:tgtEl>
                                          <p:spTgt spid="12">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
                                            <p:txEl>
                                              <p:pRg st="7" end="7"/>
                                            </p:txEl>
                                          </p:spTgt>
                                        </p:tgtEl>
                                        <p:attrNameLst>
                                          <p:attrName>style.visibility</p:attrName>
                                        </p:attrNameLst>
                                      </p:cBhvr>
                                      <p:to>
                                        <p:strVal val="visible"/>
                                      </p:to>
                                    </p:set>
                                    <p:animEffect transition="in" filter="fade">
                                      <p:cBhvr>
                                        <p:cTn id="27" dur="500"/>
                                        <p:tgtEl>
                                          <p:spTgt spid="12">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2">
                                            <p:txEl>
                                              <p:pRg st="9" end="9"/>
                                            </p:txEl>
                                          </p:spTgt>
                                        </p:tgtEl>
                                        <p:attrNameLst>
                                          <p:attrName>style.visibility</p:attrName>
                                        </p:attrNameLst>
                                      </p:cBhvr>
                                      <p:to>
                                        <p:strVal val="visible"/>
                                      </p:to>
                                    </p:set>
                                    <p:animEffect transition="in" filter="fade">
                                      <p:cBhvr>
                                        <p:cTn id="32" dur="500"/>
                                        <p:tgtEl>
                                          <p:spTgt spid="12">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2"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0"/>
            <a:ext cx="9404723" cy="1400530"/>
          </a:xfrm>
        </p:spPr>
        <p:txBody>
          <a:bodyPr/>
          <a:lstStyle/>
          <a:p>
            <a:r>
              <a:rPr lang="en-US" dirty="0" smtClean="0">
                <a:solidFill>
                  <a:schemeClr val="tx1"/>
                </a:solidFill>
                <a:latin typeface="Arial Rounded MT Bold" panose="020F0704030504030204" pitchFamily="34" charset="0"/>
              </a:rPr>
              <a:t>Introduction</a:t>
            </a:r>
            <a:endParaRPr lang="en-IN" dirty="0">
              <a:solidFill>
                <a:schemeClr val="tx1"/>
              </a:solidFill>
              <a:latin typeface="Arial Rounded MT Bold" panose="020F0704030504030204" pitchFamily="34" charset="0"/>
            </a:endParaRPr>
          </a:p>
        </p:txBody>
      </p:sp>
      <p:sp>
        <p:nvSpPr>
          <p:cNvPr id="8" name="Content Placeholder 7"/>
          <p:cNvSpPr>
            <a:spLocks noGrp="1"/>
          </p:cNvSpPr>
          <p:nvPr>
            <p:ph idx="1"/>
          </p:nvPr>
        </p:nvSpPr>
        <p:spPr>
          <a:xfrm>
            <a:off x="1103312" y="1214651"/>
            <a:ext cx="10824831" cy="5643349"/>
          </a:xfrm>
        </p:spPr>
        <p:txBody>
          <a:bodyPr>
            <a:normAutofit fontScale="92500" lnSpcReduction="10000"/>
          </a:bodyPr>
          <a:lstStyle/>
          <a:p>
            <a:pPr algn="just">
              <a:buClr>
                <a:schemeClr val="bg1"/>
              </a:buClr>
              <a:buSzPct val="90000"/>
              <a:buFont typeface="Wingdings" panose="05000000000000000000" pitchFamily="2" charset="2"/>
              <a:buChar char="Ø"/>
            </a:pPr>
            <a:r>
              <a:rPr lang="en-US" sz="1800" dirty="0"/>
              <a:t>The main objective of this project is to provide the hand free access to the library portal through web interface. This project of “ONLINE LIBRARY </a:t>
            </a:r>
            <a:r>
              <a:rPr lang="en-US" sz="1800" dirty="0" smtClean="0"/>
              <a:t>MANAGEMENT </a:t>
            </a:r>
            <a:r>
              <a:rPr lang="en-US" sz="1800" dirty="0"/>
              <a:t>SYSTEM” gives us the complete </a:t>
            </a:r>
            <a:r>
              <a:rPr lang="en-US" sz="1800" dirty="0" smtClean="0"/>
              <a:t>information </a:t>
            </a:r>
            <a:r>
              <a:rPr lang="en-US" sz="1800" dirty="0"/>
              <a:t>about </a:t>
            </a:r>
            <a:r>
              <a:rPr lang="en-US" sz="1800" dirty="0" smtClean="0"/>
              <a:t>the library.</a:t>
            </a:r>
          </a:p>
          <a:p>
            <a:pPr algn="just">
              <a:buClr>
                <a:schemeClr val="bg1"/>
              </a:buClr>
              <a:buSzPct val="90000"/>
              <a:buFont typeface="Wingdings" panose="05000000000000000000" pitchFamily="2" charset="2"/>
              <a:buChar char="Ø"/>
            </a:pPr>
            <a:r>
              <a:rPr lang="en-US" sz="1800" dirty="0" smtClean="0"/>
              <a:t>   </a:t>
            </a:r>
            <a:r>
              <a:rPr lang="en-US" sz="1800" dirty="0"/>
              <a:t>We can enter the new books and retrieve the details of books available in the website. Everyone can read books, which are available in the library. Throughout the project the focus has been read books using our website like story books, educational books, </a:t>
            </a:r>
            <a:r>
              <a:rPr lang="en-US" sz="1800" dirty="0" smtClean="0"/>
              <a:t>novels etc. and </a:t>
            </a:r>
            <a:r>
              <a:rPr lang="en-US" sz="1800" dirty="0"/>
              <a:t>editions of their respected volumes in an easy and intelligible manner</a:t>
            </a:r>
            <a:r>
              <a:rPr lang="en-US" sz="1800" dirty="0" smtClean="0"/>
              <a:t>.</a:t>
            </a:r>
          </a:p>
          <a:p>
            <a:pPr algn="just">
              <a:buClr>
                <a:schemeClr val="bg1"/>
              </a:buClr>
              <a:buSzPct val="90000"/>
              <a:buFont typeface="Wingdings" panose="05000000000000000000" pitchFamily="2" charset="2"/>
              <a:buChar char="Ø"/>
            </a:pPr>
            <a:r>
              <a:rPr lang="en-US" sz="1800" dirty="0" smtClean="0"/>
              <a:t> </a:t>
            </a:r>
            <a:r>
              <a:rPr lang="en-US" sz="1800" dirty="0"/>
              <a:t>The project is very useful for those who want to know about online Library System. During the past recent years, there has been tremendous development reaming the concept of digital libraries-a knowledge base that can be stored and retrieved through on-line networks. Digital libraries are the most complex form of information systems that support digital document preservation, distributed database management, hypertext, filtering, information retrieval and selective dissemination of information. </a:t>
            </a:r>
            <a:endParaRPr lang="en-US" sz="1800" dirty="0" smtClean="0"/>
          </a:p>
          <a:p>
            <a:pPr algn="just">
              <a:buClr>
                <a:schemeClr val="bg1"/>
              </a:buClr>
              <a:buSzPct val="90000"/>
              <a:buFont typeface="Wingdings" panose="05000000000000000000" pitchFamily="2" charset="2"/>
              <a:buChar char="Ø"/>
            </a:pPr>
            <a:r>
              <a:rPr lang="en-US" sz="1800" dirty="0" smtClean="0"/>
              <a:t>This </a:t>
            </a:r>
            <a:r>
              <a:rPr lang="en-US" sz="1800" dirty="0"/>
              <a:t>has really overcome geographical barrier offering wide range of academic, research and cultural resources with multimedia effects which can be accessed around the world over the distributed networks. </a:t>
            </a:r>
            <a:endParaRPr lang="en-US" sz="1800" dirty="0" smtClean="0"/>
          </a:p>
          <a:p>
            <a:pPr algn="just">
              <a:buClr>
                <a:schemeClr val="bg1"/>
              </a:buClr>
              <a:buSzPct val="90000"/>
              <a:buFont typeface="Wingdings" panose="05000000000000000000" pitchFamily="2" charset="2"/>
              <a:buChar char="Ø"/>
            </a:pPr>
            <a:r>
              <a:rPr lang="en-US" sz="1800" dirty="0" smtClean="0"/>
              <a:t>The </a:t>
            </a:r>
            <a:r>
              <a:rPr lang="en-US" sz="1800" dirty="0"/>
              <a:t>paper examines the concept of Digital library, the technology that has enabled its emergence &amp; architecture of digital library system. It also highlights the digital library projects undertaken in USA, UK and India. Here the authors explored the unique feature of digital library and possible challenges ahead for library and information professionals in the digital environment. </a:t>
            </a:r>
            <a:endParaRPr lang="en-IN" sz="1800" dirty="0"/>
          </a:p>
          <a:p>
            <a:pPr algn="just">
              <a:buClr>
                <a:schemeClr val="bg1"/>
              </a:buClr>
              <a:buSzPct val="90000"/>
              <a:buFont typeface="Wingdings" panose="05000000000000000000" pitchFamily="2" charset="2"/>
              <a:buChar char="Ø"/>
            </a:pPr>
            <a:endParaRPr lang="en-IN" sz="1800" dirty="0"/>
          </a:p>
        </p:txBody>
      </p:sp>
    </p:spTree>
    <p:extLst>
      <p:ext uri="{BB962C8B-B14F-4D97-AF65-F5344CB8AC3E}">
        <p14:creationId xmlns:p14="http://schemas.microsoft.com/office/powerpoint/2010/main" val="72505459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200" y="0"/>
            <a:ext cx="9404723" cy="1400530"/>
          </a:xfrm>
        </p:spPr>
        <p:txBody>
          <a:bodyPr/>
          <a:lstStyle/>
          <a:p>
            <a:r>
              <a:rPr lang="en-US" b="1" dirty="0" smtClean="0">
                <a:latin typeface="Arial Rounded MT Bold" panose="020F0704030504030204" pitchFamily="34" charset="0"/>
              </a:rPr>
              <a:t>Background Study</a:t>
            </a:r>
            <a:endParaRPr lang="en-IN" b="1" dirty="0">
              <a:latin typeface="Arial Rounded MT Bold" panose="020F0704030504030204" pitchFamily="34" charset="0"/>
            </a:endParaRPr>
          </a:p>
        </p:txBody>
      </p:sp>
      <p:sp>
        <p:nvSpPr>
          <p:cNvPr id="3" name="Content Placeholder 2"/>
          <p:cNvSpPr>
            <a:spLocks noGrp="1"/>
          </p:cNvSpPr>
          <p:nvPr>
            <p:ph idx="1"/>
          </p:nvPr>
        </p:nvSpPr>
        <p:spPr>
          <a:xfrm>
            <a:off x="1103312" y="1105469"/>
            <a:ext cx="10729297" cy="5609229"/>
          </a:xfrm>
        </p:spPr>
        <p:txBody>
          <a:bodyPr>
            <a:normAutofit fontScale="92500" lnSpcReduction="10000"/>
          </a:bodyPr>
          <a:lstStyle/>
          <a:p>
            <a:pPr>
              <a:buClr>
                <a:schemeClr val="bg1"/>
              </a:buClr>
              <a:buFont typeface="Wingdings" panose="05000000000000000000" pitchFamily="2" charset="2"/>
              <a:buChar char="Ø"/>
            </a:pPr>
            <a:r>
              <a:rPr lang="en-US" dirty="0" smtClean="0"/>
              <a:t> </a:t>
            </a:r>
            <a:r>
              <a:rPr lang="en-US" dirty="0"/>
              <a:t>The purpose of Library system is to provide a medium for the library </a:t>
            </a:r>
            <a:r>
              <a:rPr lang="en-US" dirty="0" smtClean="0"/>
              <a:t>to computerize </a:t>
            </a:r>
            <a:r>
              <a:rPr lang="en-US" dirty="0"/>
              <a:t>their entire functioning and would contribute a s a first step </a:t>
            </a:r>
            <a:r>
              <a:rPr lang="en-US" dirty="0" smtClean="0"/>
              <a:t>in digitalizing </a:t>
            </a:r>
            <a:r>
              <a:rPr lang="en-US" dirty="0"/>
              <a:t>their library. As till now in every library, they had their entire records on paper which again required maintenance and the problem of </a:t>
            </a:r>
            <a:endParaRPr lang="en-IN" dirty="0"/>
          </a:p>
          <a:p>
            <a:pPr>
              <a:buClr>
                <a:schemeClr val="bg1"/>
              </a:buClr>
              <a:buFont typeface="Wingdings" panose="05000000000000000000" pitchFamily="2" charset="2"/>
              <a:buChar char="Ø"/>
            </a:pPr>
            <a:r>
              <a:rPr lang="en-US" dirty="0" smtClean="0"/>
              <a:t>Finding relevant information proved </a:t>
            </a:r>
            <a:r>
              <a:rPr lang="en-US" dirty="0"/>
              <a:t>to </a:t>
            </a:r>
            <a:r>
              <a:rPr lang="en-US" dirty="0" smtClean="0"/>
              <a:t>be </a:t>
            </a:r>
            <a:r>
              <a:rPr lang="en-US" dirty="0"/>
              <a:t>a </a:t>
            </a:r>
            <a:r>
              <a:rPr lang="en-US" dirty="0" smtClean="0"/>
              <a:t>herculean task. Even if </a:t>
            </a:r>
            <a:r>
              <a:rPr lang="en-US" dirty="0"/>
              <a:t>t he </a:t>
            </a:r>
            <a:r>
              <a:rPr lang="en-US" dirty="0" smtClean="0"/>
              <a:t>required information </a:t>
            </a:r>
            <a:r>
              <a:rPr lang="en-US" dirty="0"/>
              <a:t>was found it was usually at cost of much valuable </a:t>
            </a:r>
            <a:endParaRPr lang="en-IN" dirty="0"/>
          </a:p>
          <a:p>
            <a:pPr>
              <a:buClr>
                <a:schemeClr val="bg1"/>
              </a:buClr>
              <a:buFont typeface="Wingdings" panose="05000000000000000000" pitchFamily="2" charset="2"/>
              <a:buChar char="Ø"/>
            </a:pPr>
            <a:r>
              <a:rPr lang="en-US" dirty="0"/>
              <a:t>time. </a:t>
            </a:r>
            <a:r>
              <a:rPr lang="en-US" dirty="0" smtClean="0"/>
              <a:t>Library System would not only simplify this process but also speed up the </a:t>
            </a:r>
            <a:r>
              <a:rPr lang="en-US" dirty="0" err="1" smtClean="0"/>
              <a:t>entie</a:t>
            </a:r>
            <a:r>
              <a:rPr lang="en-US" dirty="0" smtClean="0"/>
              <a:t> functioning </a:t>
            </a:r>
            <a:r>
              <a:rPr lang="en-US" dirty="0"/>
              <a:t>of the library. "t will also contribute towards increasing the efficiency of the library as a whole, right from the data entry to maintaining the historical records. The measure purpose is to provide user or the library members the opportunity to not only search through the books but to reserve books that are issued by other users and also request newer books. </a:t>
            </a:r>
            <a:endParaRPr lang="en-IN" dirty="0"/>
          </a:p>
          <a:p>
            <a:pPr>
              <a:buClr>
                <a:schemeClr val="bg1"/>
              </a:buClr>
              <a:buFont typeface="Wingdings" panose="05000000000000000000" pitchFamily="2" charset="2"/>
              <a:buChar char="Ø"/>
            </a:pPr>
            <a:endParaRPr lang="en-IN" dirty="0"/>
          </a:p>
          <a:p>
            <a:pPr>
              <a:buClr>
                <a:schemeClr val="bg1"/>
              </a:buClr>
              <a:buFont typeface="Wingdings" panose="05000000000000000000" pitchFamily="2" charset="2"/>
              <a:buChar char="Ø"/>
            </a:pPr>
            <a:r>
              <a:rPr lang="en-US" dirty="0" smtClean="0"/>
              <a:t>Library System is designed to help users maintain and organize the library. This will help the library management to make their work easier and faster. This system will be designed to help the librarian identify a book that the students or teachers want to borrow; this will also help the librarian to easily identify the unreturned books. The basic operation in a library system is adding new member, new books, and update new information, searching books, members and faculty to borrow and returned books.  </a:t>
            </a:r>
            <a:endParaRPr lang="en-IN" dirty="0"/>
          </a:p>
        </p:txBody>
      </p:sp>
    </p:spTree>
    <p:extLst>
      <p:ext uri="{BB962C8B-B14F-4D97-AF65-F5344CB8AC3E}">
        <p14:creationId xmlns:p14="http://schemas.microsoft.com/office/powerpoint/2010/main" val="54831745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28D16FC4-0227-FF16-D407-3D56537BC479}"/>
              </a:ext>
            </a:extLst>
          </p:cNvPr>
          <p:cNvSpPr txBox="1">
            <a:spLocks noGrp="1"/>
          </p:cNvSpPr>
          <p:nvPr>
            <p:ph type="title"/>
          </p:nvPr>
        </p:nvSpPr>
        <p:spPr>
          <a:xfrm>
            <a:off x="646111" y="452718"/>
            <a:ext cx="9404723"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cap="all" dirty="0">
                <a:solidFill>
                  <a:schemeClr val="tx1"/>
                </a:solidFill>
                <a:latin typeface="Arial Rounded MT Bold" panose="020F0704030504030204" pitchFamily="34" charset="0"/>
              </a:rPr>
              <a:t>HOW IT DIFFERS FROM EXISTING SYSTEM ?</a:t>
            </a:r>
            <a:r>
              <a:rPr lang="en-US" sz="3200" dirty="0">
                <a:solidFill>
                  <a:schemeClr val="tx1"/>
                </a:solidFill>
                <a:latin typeface="Arial Rounded MT Bold" panose="020F0704030504030204" pitchFamily="34" charset="0"/>
              </a:rPr>
              <a:t>​</a:t>
            </a:r>
            <a:endParaRPr lang="en-US" dirty="0">
              <a:solidFill>
                <a:schemeClr val="tx1"/>
              </a:solidFill>
              <a:latin typeface="Arial Rounded MT Bold" panose="020F0704030504030204" pitchFamily="34" charset="0"/>
            </a:endParaRPr>
          </a:p>
        </p:txBody>
      </p:sp>
      <p:sp>
        <p:nvSpPr>
          <p:cNvPr id="5" name="Text Placeholder 4"/>
          <p:cNvSpPr>
            <a:spLocks noGrp="1"/>
          </p:cNvSpPr>
          <p:nvPr>
            <p:ph type="body" idx="1"/>
          </p:nvPr>
        </p:nvSpPr>
        <p:spPr>
          <a:xfrm>
            <a:off x="1103313" y="1091315"/>
            <a:ext cx="4396338" cy="576262"/>
          </a:xfrm>
        </p:spPr>
        <p:txBody>
          <a:bodyPr/>
          <a:lstStyle/>
          <a:p>
            <a:r>
              <a:rPr lang="en-US" b="1" u="sng" dirty="0">
                <a:solidFill>
                  <a:schemeClr val="tx1"/>
                </a:solidFill>
              </a:rPr>
              <a:t>Existing system</a:t>
            </a:r>
            <a:endParaRPr lang="en-US" b="1" u="sng" dirty="0">
              <a:solidFill>
                <a:schemeClr val="tx1"/>
              </a:solidFill>
            </a:endParaRPr>
          </a:p>
        </p:txBody>
      </p:sp>
      <p:sp>
        <p:nvSpPr>
          <p:cNvPr id="6" name="Content Placeholder 5"/>
          <p:cNvSpPr>
            <a:spLocks noGrp="1"/>
          </p:cNvSpPr>
          <p:nvPr>
            <p:ph sz="half" idx="2"/>
          </p:nvPr>
        </p:nvSpPr>
        <p:spPr>
          <a:xfrm>
            <a:off x="1103313" y="1686329"/>
            <a:ext cx="4396339" cy="4905540"/>
          </a:xfrm>
        </p:spPr>
        <p:txBody>
          <a:bodyPr>
            <a:normAutofit lnSpcReduction="10000"/>
          </a:bodyPr>
          <a:lstStyle/>
          <a:p>
            <a:pPr algn="just">
              <a:buClr>
                <a:schemeClr val="bg1"/>
              </a:buClr>
              <a:buFont typeface="Wingdings" panose="05000000000000000000" pitchFamily="2" charset="2"/>
              <a:buChar char="Ø"/>
            </a:pPr>
            <a:r>
              <a:rPr lang="en-IN" b="1" dirty="0">
                <a:latin typeface="+mn-lt"/>
              </a:rPr>
              <a:t>The existing system is not providing secure registration and profile management of all users properly. </a:t>
            </a:r>
            <a:r>
              <a:rPr lang="en-US" b="1" dirty="0">
                <a:latin typeface="+mn-lt"/>
              </a:rPr>
              <a:t>​</a:t>
            </a:r>
          </a:p>
          <a:p>
            <a:pPr algn="just">
              <a:buClr>
                <a:schemeClr val="bg1"/>
              </a:buClr>
              <a:buFont typeface="Wingdings" panose="05000000000000000000" pitchFamily="2" charset="2"/>
              <a:buChar char="Ø"/>
            </a:pPr>
            <a:endParaRPr lang="en-US" b="1" dirty="0">
              <a:latin typeface="+mn-lt"/>
            </a:endParaRPr>
          </a:p>
          <a:p>
            <a:pPr algn="just">
              <a:buClr>
                <a:schemeClr val="bg1"/>
              </a:buClr>
              <a:buFont typeface="Wingdings" panose="05000000000000000000" pitchFamily="2" charset="2"/>
              <a:buChar char="Ø"/>
            </a:pPr>
            <a:r>
              <a:rPr lang="en-IN" b="1" dirty="0">
                <a:latin typeface="+mn-lt"/>
              </a:rPr>
              <a:t> This system is not providing on-line help. This system doesn’t provide tracking of users activities and their progress.</a:t>
            </a:r>
            <a:r>
              <a:rPr lang="en-US" b="1" dirty="0">
                <a:latin typeface="+mn-lt"/>
              </a:rPr>
              <a:t>​</a:t>
            </a:r>
          </a:p>
          <a:p>
            <a:pPr algn="just">
              <a:buClr>
                <a:schemeClr val="bg1"/>
              </a:buClr>
              <a:buFont typeface="Wingdings" panose="05000000000000000000" pitchFamily="2" charset="2"/>
              <a:buChar char="Ø"/>
            </a:pPr>
            <a:endParaRPr lang="en-US" b="1" dirty="0">
              <a:latin typeface="+mn-lt"/>
            </a:endParaRPr>
          </a:p>
          <a:p>
            <a:pPr algn="just">
              <a:buClr>
                <a:schemeClr val="bg1"/>
              </a:buClr>
              <a:buFont typeface="Wingdings" panose="05000000000000000000" pitchFamily="2" charset="2"/>
              <a:buChar char="Ø"/>
            </a:pPr>
            <a:r>
              <a:rPr lang="en-IN" b="1" dirty="0">
                <a:latin typeface="+mn-lt"/>
              </a:rPr>
              <a:t> This manual system gives us very less security for saving data and some data may be lost due to mismanagement . This system is not </a:t>
            </a:r>
            <a:r>
              <a:rPr lang="en-IN" b="1" dirty="0" smtClean="0">
                <a:latin typeface="+mn-lt"/>
              </a:rPr>
              <a:t>providing online library </a:t>
            </a:r>
            <a:r>
              <a:rPr lang="en-IN" b="1" dirty="0">
                <a:latin typeface="+mn-lt"/>
              </a:rPr>
              <a:t>management through internet. </a:t>
            </a:r>
            <a:r>
              <a:rPr lang="en-US" b="1" dirty="0">
                <a:latin typeface="+mn-lt"/>
              </a:rPr>
              <a:t>​</a:t>
            </a:r>
          </a:p>
          <a:p>
            <a:pPr algn="just">
              <a:buClr>
                <a:schemeClr val="bg1"/>
              </a:buClr>
              <a:buFont typeface="Wingdings" panose="05000000000000000000" pitchFamily="2" charset="2"/>
              <a:buChar char="Ø"/>
            </a:pPr>
            <a:endParaRPr lang="en-IN" b="1" dirty="0">
              <a:latin typeface="+mn-lt"/>
            </a:endParaRPr>
          </a:p>
        </p:txBody>
      </p:sp>
      <p:sp>
        <p:nvSpPr>
          <p:cNvPr id="8" name="Content Placeholder 7"/>
          <p:cNvSpPr>
            <a:spLocks noGrp="1"/>
          </p:cNvSpPr>
          <p:nvPr>
            <p:ph sz="quarter" idx="4"/>
          </p:nvPr>
        </p:nvSpPr>
        <p:spPr>
          <a:xfrm>
            <a:off x="5731917" y="1686329"/>
            <a:ext cx="4396339" cy="4905540"/>
          </a:xfrm>
        </p:spPr>
        <p:txBody>
          <a:bodyPr>
            <a:normAutofit/>
          </a:bodyPr>
          <a:lstStyle/>
          <a:p>
            <a:pPr lvl="0" algn="just" fontAlgn="base">
              <a:buClr>
                <a:schemeClr val="bg1"/>
              </a:buClr>
              <a:buFont typeface="Wingdings" panose="05000000000000000000" pitchFamily="2" charset="2"/>
              <a:buChar char="Ø"/>
            </a:pPr>
            <a:r>
              <a:rPr lang="en-US" b="1" dirty="0" smtClean="0"/>
              <a:t>To provide </a:t>
            </a:r>
            <a:r>
              <a:rPr lang="en-US" b="1" dirty="0"/>
              <a:t>a user friendly environment where user can be serviced better.  </a:t>
            </a:r>
            <a:endParaRPr lang="en-IN" b="1" dirty="0"/>
          </a:p>
          <a:p>
            <a:pPr lvl="0" algn="just" fontAlgn="base">
              <a:buClr>
                <a:schemeClr val="bg1"/>
              </a:buClr>
              <a:buFont typeface="Wingdings" panose="05000000000000000000" pitchFamily="2" charset="2"/>
              <a:buChar char="Ø"/>
            </a:pPr>
            <a:r>
              <a:rPr lang="en-US" b="1" dirty="0"/>
              <a:t>Make functioning of shop faster.  </a:t>
            </a:r>
            <a:endParaRPr lang="en-IN" b="1" dirty="0"/>
          </a:p>
          <a:p>
            <a:pPr lvl="0" algn="just" fontAlgn="base">
              <a:buClr>
                <a:schemeClr val="bg1"/>
              </a:buClr>
              <a:buFont typeface="Wingdings" panose="05000000000000000000" pitchFamily="2" charset="2"/>
              <a:buChar char="Ø"/>
            </a:pPr>
            <a:r>
              <a:rPr lang="en-US" b="1" dirty="0"/>
              <a:t>Provide a system where details of books and stationeries, price, </a:t>
            </a:r>
            <a:r>
              <a:rPr lang="en-US" b="1" dirty="0" smtClean="0"/>
              <a:t>etc. </a:t>
            </a:r>
            <a:r>
              <a:rPr lang="en-US" b="1" dirty="0"/>
              <a:t>are maintained. </a:t>
            </a:r>
            <a:endParaRPr lang="en-IN" b="1" dirty="0"/>
          </a:p>
          <a:p>
            <a:pPr lvl="0" algn="just" fontAlgn="base">
              <a:buClr>
                <a:schemeClr val="bg1"/>
              </a:buClr>
              <a:buFont typeface="Wingdings" panose="05000000000000000000" pitchFamily="2" charset="2"/>
              <a:buChar char="Ø"/>
            </a:pPr>
            <a:r>
              <a:rPr lang="en-US" b="1" dirty="0"/>
              <a:t>To minimize errors, monetary loss. </a:t>
            </a:r>
            <a:endParaRPr lang="en-IN" b="1" dirty="0"/>
          </a:p>
          <a:p>
            <a:pPr lvl="0" algn="just" fontAlgn="base">
              <a:buClr>
                <a:schemeClr val="bg1"/>
              </a:buClr>
              <a:buFont typeface="Wingdings" panose="05000000000000000000" pitchFamily="2" charset="2"/>
              <a:buChar char="Ø"/>
            </a:pPr>
            <a:r>
              <a:rPr lang="en-US" b="1" dirty="0"/>
              <a:t>As the project is developed using PHP and </a:t>
            </a:r>
            <a:r>
              <a:rPr lang="en-US" b="1" dirty="0" smtClean="0"/>
              <a:t>MySQL </a:t>
            </a:r>
            <a:r>
              <a:rPr lang="en-US" b="1" dirty="0"/>
              <a:t>it is highly portable and robust, user friendly. </a:t>
            </a:r>
            <a:endParaRPr lang="en-IN" b="1" dirty="0"/>
          </a:p>
          <a:p>
            <a:pPr lvl="0" algn="just" fontAlgn="base">
              <a:buClr>
                <a:schemeClr val="bg1"/>
              </a:buClr>
              <a:buFont typeface="Wingdings" panose="05000000000000000000" pitchFamily="2" charset="2"/>
              <a:buChar char="Ø"/>
            </a:pPr>
            <a:r>
              <a:rPr lang="en-US" b="1" dirty="0"/>
              <a:t>It only need </a:t>
            </a:r>
            <a:r>
              <a:rPr lang="en-US" b="1" dirty="0" smtClean="0"/>
              <a:t>. NET </a:t>
            </a:r>
            <a:r>
              <a:rPr lang="en-US" b="1" dirty="0"/>
              <a:t>framework to install and we can deploy the project</a:t>
            </a:r>
            <a:r>
              <a:rPr lang="en-US" b="1" dirty="0" smtClean="0"/>
              <a:t>.</a:t>
            </a:r>
            <a:endParaRPr lang="en-IN" b="1" dirty="0"/>
          </a:p>
        </p:txBody>
      </p:sp>
      <p:sp>
        <p:nvSpPr>
          <p:cNvPr id="9" name="Text Placeholder 6">
            <a:extLst>
              <a:ext uri="{FF2B5EF4-FFF2-40B4-BE49-F238E27FC236}">
                <a16:creationId xmlns:a16="http://schemas.microsoft.com/office/drawing/2014/main" xmlns="" id="{E9B78494-7868-3317-5C32-8680C6D6389B}"/>
              </a:ext>
            </a:extLst>
          </p:cNvPr>
          <p:cNvSpPr>
            <a:spLocks noGrp="1"/>
          </p:cNvSpPr>
          <p:nvPr>
            <p:ph type="body" sz="quarter" idx="3"/>
          </p:nvPr>
        </p:nvSpPr>
        <p:spPr>
          <a:xfrm>
            <a:off x="5654495" y="1088467"/>
            <a:ext cx="4396339" cy="576262"/>
          </a:xfrm>
          <a:prstGeom prst="rect">
            <a:avLst/>
          </a:prstGeom>
        </p:spPr>
        <p:txBody>
          <a:bodyPr vert="horz" lIns="91440" tIns="45720" rIns="91440" bIns="45720" rtlCol="0" anchor="b">
            <a:noAutofit/>
          </a:bodyPr>
          <a:lstStyle>
            <a:lvl1pPr marL="0" indent="0" algn="l" defTabSz="914400" rtl="0" eaLnBrk="1" latinLnBrk="0" hangingPunct="1">
              <a:lnSpc>
                <a:spcPct val="90000"/>
              </a:lnSpc>
              <a:spcBef>
                <a:spcPts val="1000"/>
              </a:spcBef>
              <a:buFont typeface="Arial" panose="020B0604020202020204" pitchFamily="34" charset="0"/>
              <a:buNone/>
              <a:defRPr lang="en-US" sz="2000" kern="1200" spc="150" baseline="0" dirty="0" smtClean="0">
                <a:solidFill>
                  <a:schemeClr val="tx1"/>
                </a:solidFill>
                <a:latin typeface="+mj-lt"/>
                <a:ea typeface="+mj-ea"/>
                <a:cs typeface="+mj-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IN" b="1" u="sng" dirty="0"/>
              <a:t>Propose System</a:t>
            </a:r>
            <a:endParaRPr lang="en-IN" b="1" u="sng" dirty="0">
              <a:cs typeface="Arial"/>
            </a:endParaRPr>
          </a:p>
        </p:txBody>
      </p:sp>
    </p:spTree>
    <p:extLst>
      <p:ext uri="{BB962C8B-B14F-4D97-AF65-F5344CB8AC3E}">
        <p14:creationId xmlns:p14="http://schemas.microsoft.com/office/powerpoint/2010/main" val="307576907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922" y="71139"/>
            <a:ext cx="9404723" cy="1400530"/>
          </a:xfrm>
        </p:spPr>
        <p:txBody>
          <a:bodyPr/>
          <a:lstStyle/>
          <a:p>
            <a:r>
              <a:rPr lang="en-US" b="1" dirty="0" smtClean="0">
                <a:latin typeface="Arial Rounded MT Bold" panose="020F0704030504030204" pitchFamily="34" charset="0"/>
              </a:rPr>
              <a:t>Block Diagram</a:t>
            </a:r>
            <a:endParaRPr lang="en-IN" b="1" dirty="0">
              <a:latin typeface="Arial Rounded MT Bold" panose="020F0704030504030204" pitchFamily="34" charset="0"/>
            </a:endParaRPr>
          </a:p>
        </p:txBody>
      </p:sp>
      <p:sp>
        <p:nvSpPr>
          <p:cNvPr id="3" name="Content Placeholder 2"/>
          <p:cNvSpPr>
            <a:spLocks noGrp="1"/>
          </p:cNvSpPr>
          <p:nvPr>
            <p:ph idx="1"/>
          </p:nvPr>
        </p:nvSpPr>
        <p:spPr>
          <a:xfrm>
            <a:off x="0" y="452718"/>
            <a:ext cx="12050973" cy="6876130"/>
          </a:xfrm>
        </p:spPr>
        <p:txBody>
          <a:bodyPr/>
          <a:lstStyle/>
          <a:p>
            <a:pPr marL="0" indent="0">
              <a:buNone/>
            </a:pPr>
            <a:r>
              <a:rPr lang="en-US" dirty="0"/>
              <a:t>.</a:t>
            </a:r>
            <a:endParaRPr lang="en-IN" dirty="0"/>
          </a:p>
        </p:txBody>
      </p:sp>
      <p:grpSp>
        <p:nvGrpSpPr>
          <p:cNvPr id="4" name="Group 3"/>
          <p:cNvGrpSpPr>
            <a:grpSpLocks/>
          </p:cNvGrpSpPr>
          <p:nvPr/>
        </p:nvGrpSpPr>
        <p:grpSpPr>
          <a:xfrm>
            <a:off x="1856096" y="1037230"/>
            <a:ext cx="8502555" cy="5459103"/>
            <a:chOff x="0" y="0"/>
            <a:chExt cx="5738445" cy="4330868"/>
          </a:xfrm>
        </p:grpSpPr>
        <p:sp>
          <p:nvSpPr>
            <p:cNvPr id="5" name="Rectangle 4"/>
            <p:cNvSpPr/>
            <p:nvPr/>
          </p:nvSpPr>
          <p:spPr>
            <a:xfrm>
              <a:off x="0" y="650748"/>
              <a:ext cx="42144" cy="189937"/>
            </a:xfrm>
            <a:prstGeom prst="rect">
              <a:avLst/>
            </a:prstGeom>
            <a:ln>
              <a:noFill/>
            </a:ln>
          </p:spPr>
          <p:txBody>
            <a:bodyPr vert="horz" lIns="0" tIns="0" rIns="0" bIns="0">
              <a:prstTxWarp prst="textNoShape">
                <a:avLst/>
              </a:prstTxWarp>
              <a:noAutofit/>
            </a:bodyPr>
            <a:lstStyle/>
            <a:p>
              <a:pPr>
                <a:lnSpc>
                  <a:spcPct val="107000"/>
                </a:lnSpc>
                <a:spcAft>
                  <a:spcPts val="800"/>
                </a:spcAft>
              </a:pPr>
              <a:r>
                <a:rPr lang="en-IN" sz="1100">
                  <a:solidFill>
                    <a:srgbClr val="000000"/>
                  </a:solidFill>
                  <a:effectLst/>
                  <a:latin typeface="Calibri" panose="020F0502020204030204" pitchFamily="34" charset="0"/>
                  <a:ea typeface="Calibri" panose="020F0502020204030204" pitchFamily="34" charset="0"/>
                </a:rPr>
                <a:t> </a:t>
              </a:r>
            </a:p>
          </p:txBody>
        </p:sp>
        <p:sp>
          <p:nvSpPr>
            <p:cNvPr id="6" name="Rectangle 5"/>
            <p:cNvSpPr/>
            <p:nvPr/>
          </p:nvSpPr>
          <p:spPr>
            <a:xfrm>
              <a:off x="0" y="937513"/>
              <a:ext cx="5232162" cy="189937"/>
            </a:xfrm>
            <a:prstGeom prst="rect">
              <a:avLst/>
            </a:prstGeom>
            <a:ln>
              <a:noFill/>
            </a:ln>
          </p:spPr>
          <p:txBody>
            <a:bodyPr vert="horz" lIns="0" tIns="0" rIns="0" bIns="0">
              <a:prstTxWarp prst="textNoShape">
                <a:avLst/>
              </a:prstTxWarp>
              <a:noAutofit/>
            </a:bodyPr>
            <a:lstStyle/>
            <a:p>
              <a:pPr>
                <a:lnSpc>
                  <a:spcPct val="107000"/>
                </a:lnSpc>
                <a:spcAft>
                  <a:spcPts val="800"/>
                </a:spcAft>
              </a:pPr>
              <a:r>
                <a:rPr lang="en-US" sz="1100">
                  <a:solidFill>
                    <a:srgbClr val="000000"/>
                  </a:solidFill>
                  <a:effectLst/>
                  <a:latin typeface="Calibri" panose="020F0502020204030204" pitchFamily="34" charset="0"/>
                  <a:ea typeface="Calibri" panose="020F0502020204030204" pitchFamily="34" charset="0"/>
                </a:rPr>
                <a:t>                                                                                                                             </a:t>
              </a:r>
              <a:endParaRPr lang="en-IN" sz="1100">
                <a:solidFill>
                  <a:srgbClr val="000000"/>
                </a:solidFill>
                <a:effectLst/>
                <a:latin typeface="Calibri" panose="020F0502020204030204" pitchFamily="34" charset="0"/>
                <a:ea typeface="Calibri" panose="020F0502020204030204" pitchFamily="34" charset="0"/>
              </a:endParaRPr>
            </a:p>
          </p:txBody>
        </p:sp>
        <p:sp>
          <p:nvSpPr>
            <p:cNvPr id="7" name="Rectangle 6"/>
            <p:cNvSpPr/>
            <p:nvPr/>
          </p:nvSpPr>
          <p:spPr>
            <a:xfrm>
              <a:off x="3945586" y="937513"/>
              <a:ext cx="543393" cy="189937"/>
            </a:xfrm>
            <a:prstGeom prst="rect">
              <a:avLst/>
            </a:prstGeom>
            <a:ln>
              <a:noFill/>
            </a:ln>
          </p:spPr>
          <p:txBody>
            <a:bodyPr vert="horz" lIns="0" tIns="0" rIns="0" bIns="0">
              <a:prstTxWarp prst="textNoShape">
                <a:avLst/>
              </a:prstTxWarp>
              <a:noAutofit/>
            </a:bodyPr>
            <a:lstStyle/>
            <a:p>
              <a:pPr>
                <a:lnSpc>
                  <a:spcPct val="107000"/>
                </a:lnSpc>
                <a:spcAft>
                  <a:spcPts val="800"/>
                </a:spcAft>
              </a:pPr>
              <a:r>
                <a:rPr lang="en-US" sz="1100">
                  <a:solidFill>
                    <a:srgbClr val="000000"/>
                  </a:solidFill>
                  <a:effectLst/>
                  <a:latin typeface="Calibri" panose="020F0502020204030204" pitchFamily="34" charset="0"/>
                  <a:ea typeface="Calibri" panose="020F0502020204030204" pitchFamily="34" charset="0"/>
                </a:rPr>
                <a:t>             </a:t>
              </a:r>
              <a:endParaRPr lang="en-IN" sz="1100">
                <a:solidFill>
                  <a:srgbClr val="000000"/>
                </a:solidFill>
                <a:effectLst/>
                <a:latin typeface="Calibri" panose="020F0502020204030204" pitchFamily="34" charset="0"/>
                <a:ea typeface="Calibri" panose="020F0502020204030204" pitchFamily="34" charset="0"/>
              </a:endParaRPr>
            </a:p>
          </p:txBody>
        </p:sp>
        <p:sp>
          <p:nvSpPr>
            <p:cNvPr id="8" name="Rectangle 7"/>
            <p:cNvSpPr/>
            <p:nvPr/>
          </p:nvSpPr>
          <p:spPr>
            <a:xfrm>
              <a:off x="4357447" y="937513"/>
              <a:ext cx="42143" cy="189937"/>
            </a:xfrm>
            <a:prstGeom prst="rect">
              <a:avLst/>
            </a:prstGeom>
            <a:ln>
              <a:noFill/>
            </a:ln>
          </p:spPr>
          <p:txBody>
            <a:bodyPr vert="horz" lIns="0" tIns="0" rIns="0" bIns="0">
              <a:prstTxWarp prst="textNoShape">
                <a:avLst/>
              </a:prstTxWarp>
              <a:noAutofit/>
            </a:bodyPr>
            <a:lstStyle/>
            <a:p>
              <a:pPr>
                <a:lnSpc>
                  <a:spcPct val="107000"/>
                </a:lnSpc>
                <a:spcAft>
                  <a:spcPts val="800"/>
                </a:spcAft>
              </a:pPr>
              <a:r>
                <a:rPr lang="en-IN" sz="1100">
                  <a:solidFill>
                    <a:srgbClr val="000000"/>
                  </a:solidFill>
                  <a:effectLst/>
                  <a:latin typeface="Calibri" panose="020F0502020204030204" pitchFamily="34" charset="0"/>
                  <a:ea typeface="Calibri" panose="020F0502020204030204" pitchFamily="34" charset="0"/>
                </a:rPr>
                <a:t> </a:t>
              </a:r>
            </a:p>
          </p:txBody>
        </p:sp>
        <p:sp>
          <p:nvSpPr>
            <p:cNvPr id="9" name="Rectangle 8"/>
            <p:cNvSpPr/>
            <p:nvPr/>
          </p:nvSpPr>
          <p:spPr>
            <a:xfrm>
              <a:off x="1829384" y="3980318"/>
              <a:ext cx="112044" cy="345012"/>
            </a:xfrm>
            <a:prstGeom prst="rect">
              <a:avLst/>
            </a:prstGeom>
            <a:ln>
              <a:noFill/>
            </a:ln>
          </p:spPr>
          <p:txBody>
            <a:bodyPr vert="horz" lIns="0" tIns="0" rIns="0" bIns="0">
              <a:prstTxWarp prst="textNoShape">
                <a:avLst/>
              </a:prstTxWarp>
              <a:noAutofit/>
            </a:bodyPr>
            <a:lstStyle/>
            <a:p>
              <a:pPr>
                <a:lnSpc>
                  <a:spcPct val="107000"/>
                </a:lnSpc>
                <a:spcAft>
                  <a:spcPts val="800"/>
                </a:spcAft>
              </a:pPr>
              <a:r>
                <a:rPr lang="en-IN" sz="2000" b="1">
                  <a:solidFill>
                    <a:srgbClr val="000000"/>
                  </a:solidFill>
                  <a:effectLst/>
                  <a:latin typeface="Arial" panose="020B0604020202020204" pitchFamily="34" charset="0"/>
                  <a:ea typeface="Arial" panose="020B0604020202020204" pitchFamily="34" charset="0"/>
                </a:rPr>
                <a:t> </a:t>
              </a:r>
              <a:endParaRPr lang="en-IN" sz="1100">
                <a:solidFill>
                  <a:srgbClr val="000000"/>
                </a:solidFill>
                <a:effectLst/>
                <a:latin typeface="Calibri" panose="020F0502020204030204" pitchFamily="34" charset="0"/>
                <a:ea typeface="Calibri" panose="020F0502020204030204" pitchFamily="34" charset="0"/>
              </a:endParaRPr>
            </a:p>
          </p:txBody>
        </p:sp>
        <p:sp>
          <p:nvSpPr>
            <p:cNvPr id="10" name="Rectangle 9"/>
            <p:cNvSpPr/>
            <p:nvPr/>
          </p:nvSpPr>
          <p:spPr>
            <a:xfrm>
              <a:off x="2625293" y="44958"/>
              <a:ext cx="590474" cy="276647"/>
            </a:xfrm>
            <a:prstGeom prst="rect">
              <a:avLst/>
            </a:prstGeom>
            <a:ln>
              <a:noFill/>
            </a:ln>
          </p:spPr>
          <p:txBody>
            <a:bodyPr vert="horz" lIns="0" tIns="0" rIns="0" bIns="0">
              <a:prstTxWarp prst="textNoShape">
                <a:avLst/>
              </a:prstTxWarp>
              <a:noAutofit/>
            </a:bodyPr>
            <a:lstStyle/>
            <a:p>
              <a:pPr>
                <a:lnSpc>
                  <a:spcPct val="107000"/>
                </a:lnSpc>
                <a:spcAft>
                  <a:spcPts val="800"/>
                </a:spcAft>
              </a:pPr>
              <a:r>
                <a:rPr lang="en-US" sz="1600" b="1">
                  <a:solidFill>
                    <a:srgbClr val="0D0D0D"/>
                  </a:solidFill>
                  <a:effectLst/>
                  <a:latin typeface="Calibri" panose="020F0502020204030204" pitchFamily="34" charset="0"/>
                  <a:ea typeface="Calibri" panose="020F0502020204030204" pitchFamily="34" charset="0"/>
                </a:rPr>
                <a:t>USER</a:t>
              </a:r>
              <a:endParaRPr lang="en-IN" sz="1100">
                <a:solidFill>
                  <a:srgbClr val="000000"/>
                </a:solidFill>
                <a:effectLst/>
                <a:latin typeface="Calibri" panose="020F0502020204030204" pitchFamily="34" charset="0"/>
                <a:ea typeface="Calibri" panose="020F0502020204030204" pitchFamily="34" charset="0"/>
              </a:endParaRPr>
            </a:p>
          </p:txBody>
        </p:sp>
        <p:sp>
          <p:nvSpPr>
            <p:cNvPr id="11" name="Rectangle 10"/>
            <p:cNvSpPr/>
            <p:nvPr/>
          </p:nvSpPr>
          <p:spPr>
            <a:xfrm>
              <a:off x="3067507" y="44958"/>
              <a:ext cx="61383" cy="276647"/>
            </a:xfrm>
            <a:prstGeom prst="rect">
              <a:avLst/>
            </a:prstGeom>
            <a:ln>
              <a:noFill/>
            </a:ln>
          </p:spPr>
          <p:txBody>
            <a:bodyPr vert="horz" lIns="0" tIns="0" rIns="0" bIns="0">
              <a:prstTxWarp prst="textNoShape">
                <a:avLst/>
              </a:prstTxWarp>
              <a:noAutofit/>
            </a:bodyPr>
            <a:lstStyle/>
            <a:p>
              <a:pPr>
                <a:lnSpc>
                  <a:spcPct val="107000"/>
                </a:lnSpc>
                <a:spcAft>
                  <a:spcPts val="800"/>
                </a:spcAft>
              </a:pPr>
              <a:r>
                <a:rPr lang="en-IN" sz="1600" b="1">
                  <a:solidFill>
                    <a:srgbClr val="0D0D0D"/>
                  </a:solidFill>
                  <a:effectLst/>
                  <a:latin typeface="Calibri" panose="020F0502020204030204" pitchFamily="34" charset="0"/>
                  <a:ea typeface="Calibri" panose="020F0502020204030204" pitchFamily="34" charset="0"/>
                </a:rPr>
                <a:t> </a:t>
              </a:r>
              <a:endParaRPr lang="en-IN" sz="1100">
                <a:solidFill>
                  <a:srgbClr val="000000"/>
                </a:solidFill>
                <a:effectLst/>
                <a:latin typeface="Calibri" panose="020F0502020204030204" pitchFamily="34" charset="0"/>
                <a:ea typeface="Calibri" panose="020F0502020204030204" pitchFamily="34" charset="0"/>
              </a:endParaRPr>
            </a:p>
          </p:txBody>
        </p:sp>
        <p:sp>
          <p:nvSpPr>
            <p:cNvPr id="12" name="Freeform 11"/>
            <p:cNvSpPr/>
            <p:nvPr/>
          </p:nvSpPr>
          <p:spPr>
            <a:xfrm>
              <a:off x="2552141" y="0"/>
              <a:ext cx="9144" cy="9144"/>
            </a:xfrm>
            <a:custGeom>
              <a:avLst/>
              <a:gdLst/>
              <a:ahLst/>
              <a:cxnLst/>
              <a:rect l="l" t="t" r="r" b="b"/>
              <a:pathLst>
                <a:path w="9144" h="9144">
                  <a:moveTo>
                    <a:pt x="0" y="0"/>
                  </a:moveTo>
                  <a:lnTo>
                    <a:pt x="9144" y="0"/>
                  </a:lnTo>
                  <a:lnTo>
                    <a:pt x="9144" y="9144"/>
                  </a:lnTo>
                  <a:lnTo>
                    <a:pt x="0" y="9144"/>
                  </a:lnTo>
                  <a:lnTo>
                    <a:pt x="0" y="0"/>
                  </a:lnTo>
                </a:path>
              </a:pathLst>
            </a:custGeom>
            <a:solidFill>
              <a:srgbClr val="000000"/>
            </a:solidFill>
            <a:ln w="0" cap="flat" cmpd="sng">
              <a:solidFill>
                <a:srgbClr val="000000"/>
              </a:solidFill>
              <a:prstDash val="solid"/>
              <a:miter/>
              <a:headEnd/>
              <a:tailEnd/>
            </a:ln>
          </p:spPr>
          <p:txBody>
            <a:bodyPr>
              <a:prstTxWarp prst="textNoShape">
                <a:avLst/>
              </a:prstTxWarp>
            </a:bodyPr>
            <a:lstStyle/>
            <a:p>
              <a:endParaRPr lang="en-IN"/>
            </a:p>
          </p:txBody>
        </p:sp>
        <p:sp>
          <p:nvSpPr>
            <p:cNvPr id="13" name="Freeform 12"/>
            <p:cNvSpPr/>
            <p:nvPr/>
          </p:nvSpPr>
          <p:spPr>
            <a:xfrm>
              <a:off x="2558237" y="0"/>
              <a:ext cx="616001" cy="9144"/>
            </a:xfrm>
            <a:custGeom>
              <a:avLst/>
              <a:gdLst/>
              <a:ahLst/>
              <a:cxnLst/>
              <a:rect l="l" t="t" r="r" b="b"/>
              <a:pathLst>
                <a:path w="616001" h="9144">
                  <a:moveTo>
                    <a:pt x="0" y="0"/>
                  </a:moveTo>
                  <a:lnTo>
                    <a:pt x="616001" y="0"/>
                  </a:lnTo>
                  <a:lnTo>
                    <a:pt x="616001" y="9144"/>
                  </a:lnTo>
                  <a:lnTo>
                    <a:pt x="0" y="9144"/>
                  </a:lnTo>
                  <a:lnTo>
                    <a:pt x="0" y="0"/>
                  </a:lnTo>
                </a:path>
              </a:pathLst>
            </a:custGeom>
            <a:solidFill>
              <a:srgbClr val="000000"/>
            </a:solidFill>
            <a:ln w="0" cap="flat" cmpd="sng">
              <a:solidFill>
                <a:srgbClr val="000000"/>
              </a:solidFill>
              <a:prstDash val="solid"/>
              <a:miter/>
              <a:headEnd/>
              <a:tailEnd/>
            </a:ln>
          </p:spPr>
          <p:txBody>
            <a:bodyPr>
              <a:prstTxWarp prst="textNoShape">
                <a:avLst/>
              </a:prstTxWarp>
            </a:bodyPr>
            <a:lstStyle/>
            <a:p>
              <a:endParaRPr lang="en-IN"/>
            </a:p>
          </p:txBody>
        </p:sp>
        <p:sp>
          <p:nvSpPr>
            <p:cNvPr id="14" name="Freeform 13"/>
            <p:cNvSpPr/>
            <p:nvPr/>
          </p:nvSpPr>
          <p:spPr>
            <a:xfrm>
              <a:off x="3174187" y="0"/>
              <a:ext cx="9144" cy="9144"/>
            </a:xfrm>
            <a:custGeom>
              <a:avLst/>
              <a:gdLst/>
              <a:ahLst/>
              <a:cxnLst/>
              <a:rect l="l" t="t" r="r" b="b"/>
              <a:pathLst>
                <a:path w="9144" h="9144">
                  <a:moveTo>
                    <a:pt x="0" y="0"/>
                  </a:moveTo>
                  <a:lnTo>
                    <a:pt x="9144" y="0"/>
                  </a:lnTo>
                  <a:lnTo>
                    <a:pt x="9144" y="9144"/>
                  </a:lnTo>
                  <a:lnTo>
                    <a:pt x="0" y="9144"/>
                  </a:lnTo>
                  <a:lnTo>
                    <a:pt x="0" y="0"/>
                  </a:lnTo>
                </a:path>
              </a:pathLst>
            </a:custGeom>
            <a:solidFill>
              <a:srgbClr val="000000"/>
            </a:solidFill>
            <a:ln w="0" cap="flat" cmpd="sng">
              <a:solidFill>
                <a:srgbClr val="000000"/>
              </a:solidFill>
              <a:prstDash val="solid"/>
              <a:miter/>
              <a:headEnd/>
              <a:tailEnd/>
            </a:ln>
          </p:spPr>
          <p:txBody>
            <a:bodyPr>
              <a:prstTxWarp prst="textNoShape">
                <a:avLst/>
              </a:prstTxWarp>
            </a:bodyPr>
            <a:lstStyle/>
            <a:p>
              <a:endParaRPr lang="en-IN"/>
            </a:p>
          </p:txBody>
        </p:sp>
        <p:sp>
          <p:nvSpPr>
            <p:cNvPr id="15" name="Freeform 14"/>
            <p:cNvSpPr/>
            <p:nvPr/>
          </p:nvSpPr>
          <p:spPr>
            <a:xfrm>
              <a:off x="2552141" y="6096"/>
              <a:ext cx="9144" cy="316992"/>
            </a:xfrm>
            <a:custGeom>
              <a:avLst/>
              <a:gdLst/>
              <a:ahLst/>
              <a:cxnLst/>
              <a:rect l="l" t="t" r="r" b="b"/>
              <a:pathLst>
                <a:path w="9144" h="316992">
                  <a:moveTo>
                    <a:pt x="0" y="0"/>
                  </a:moveTo>
                  <a:lnTo>
                    <a:pt x="9144" y="0"/>
                  </a:lnTo>
                  <a:lnTo>
                    <a:pt x="9144" y="316992"/>
                  </a:lnTo>
                  <a:lnTo>
                    <a:pt x="0" y="316992"/>
                  </a:lnTo>
                  <a:lnTo>
                    <a:pt x="0" y="0"/>
                  </a:lnTo>
                </a:path>
              </a:pathLst>
            </a:custGeom>
            <a:solidFill>
              <a:srgbClr val="000000"/>
            </a:solidFill>
            <a:ln w="0" cap="flat" cmpd="sng">
              <a:solidFill>
                <a:srgbClr val="000000"/>
              </a:solidFill>
              <a:prstDash val="solid"/>
              <a:miter/>
              <a:headEnd/>
              <a:tailEnd/>
            </a:ln>
          </p:spPr>
          <p:txBody>
            <a:bodyPr>
              <a:prstTxWarp prst="textNoShape">
                <a:avLst/>
              </a:prstTxWarp>
            </a:bodyPr>
            <a:lstStyle/>
            <a:p>
              <a:endParaRPr lang="en-IN"/>
            </a:p>
          </p:txBody>
        </p:sp>
        <p:sp>
          <p:nvSpPr>
            <p:cNvPr id="16" name="Freeform 15"/>
            <p:cNvSpPr/>
            <p:nvPr/>
          </p:nvSpPr>
          <p:spPr>
            <a:xfrm>
              <a:off x="2552141" y="323088"/>
              <a:ext cx="9144" cy="9144"/>
            </a:xfrm>
            <a:custGeom>
              <a:avLst/>
              <a:gdLst/>
              <a:ahLst/>
              <a:cxnLst/>
              <a:rect l="l" t="t" r="r" b="b"/>
              <a:pathLst>
                <a:path w="9144" h="9144">
                  <a:moveTo>
                    <a:pt x="0" y="0"/>
                  </a:moveTo>
                  <a:lnTo>
                    <a:pt x="9144" y="0"/>
                  </a:lnTo>
                  <a:lnTo>
                    <a:pt x="9144" y="9144"/>
                  </a:lnTo>
                  <a:lnTo>
                    <a:pt x="0" y="9144"/>
                  </a:lnTo>
                  <a:lnTo>
                    <a:pt x="0" y="0"/>
                  </a:lnTo>
                </a:path>
              </a:pathLst>
            </a:custGeom>
            <a:solidFill>
              <a:srgbClr val="000000"/>
            </a:solidFill>
            <a:ln w="0" cap="flat" cmpd="sng">
              <a:solidFill>
                <a:srgbClr val="000000"/>
              </a:solidFill>
              <a:prstDash val="solid"/>
              <a:miter/>
              <a:headEnd/>
              <a:tailEnd/>
            </a:ln>
          </p:spPr>
          <p:txBody>
            <a:bodyPr>
              <a:prstTxWarp prst="textNoShape">
                <a:avLst/>
              </a:prstTxWarp>
            </a:bodyPr>
            <a:lstStyle/>
            <a:p>
              <a:endParaRPr lang="en-IN"/>
            </a:p>
          </p:txBody>
        </p:sp>
        <p:sp>
          <p:nvSpPr>
            <p:cNvPr id="17" name="Freeform 16"/>
            <p:cNvSpPr/>
            <p:nvPr/>
          </p:nvSpPr>
          <p:spPr>
            <a:xfrm>
              <a:off x="2558237" y="323088"/>
              <a:ext cx="616001" cy="9144"/>
            </a:xfrm>
            <a:custGeom>
              <a:avLst/>
              <a:gdLst/>
              <a:ahLst/>
              <a:cxnLst/>
              <a:rect l="l" t="t" r="r" b="b"/>
              <a:pathLst>
                <a:path w="616001" h="9144">
                  <a:moveTo>
                    <a:pt x="0" y="0"/>
                  </a:moveTo>
                  <a:lnTo>
                    <a:pt x="616001" y="0"/>
                  </a:lnTo>
                  <a:lnTo>
                    <a:pt x="616001" y="9144"/>
                  </a:lnTo>
                  <a:lnTo>
                    <a:pt x="0" y="9144"/>
                  </a:lnTo>
                  <a:lnTo>
                    <a:pt x="0" y="0"/>
                  </a:lnTo>
                </a:path>
              </a:pathLst>
            </a:custGeom>
            <a:solidFill>
              <a:srgbClr val="000000"/>
            </a:solidFill>
            <a:ln w="0" cap="flat" cmpd="sng">
              <a:solidFill>
                <a:srgbClr val="000000"/>
              </a:solidFill>
              <a:prstDash val="solid"/>
              <a:miter/>
              <a:headEnd/>
              <a:tailEnd/>
            </a:ln>
          </p:spPr>
          <p:txBody>
            <a:bodyPr>
              <a:prstTxWarp prst="textNoShape">
                <a:avLst/>
              </a:prstTxWarp>
            </a:bodyPr>
            <a:lstStyle/>
            <a:p>
              <a:endParaRPr lang="en-IN"/>
            </a:p>
          </p:txBody>
        </p:sp>
        <p:sp>
          <p:nvSpPr>
            <p:cNvPr id="18" name="Freeform 17"/>
            <p:cNvSpPr/>
            <p:nvPr/>
          </p:nvSpPr>
          <p:spPr>
            <a:xfrm>
              <a:off x="3174187" y="6096"/>
              <a:ext cx="9144" cy="316992"/>
            </a:xfrm>
            <a:custGeom>
              <a:avLst/>
              <a:gdLst/>
              <a:ahLst/>
              <a:cxnLst/>
              <a:rect l="l" t="t" r="r" b="b"/>
              <a:pathLst>
                <a:path w="9144" h="316992">
                  <a:moveTo>
                    <a:pt x="0" y="0"/>
                  </a:moveTo>
                  <a:lnTo>
                    <a:pt x="9144" y="0"/>
                  </a:lnTo>
                  <a:lnTo>
                    <a:pt x="9144" y="316992"/>
                  </a:lnTo>
                  <a:lnTo>
                    <a:pt x="0" y="316992"/>
                  </a:lnTo>
                  <a:lnTo>
                    <a:pt x="0" y="0"/>
                  </a:lnTo>
                </a:path>
              </a:pathLst>
            </a:custGeom>
            <a:solidFill>
              <a:srgbClr val="000000"/>
            </a:solidFill>
            <a:ln w="0" cap="flat" cmpd="sng">
              <a:solidFill>
                <a:srgbClr val="000000"/>
              </a:solidFill>
              <a:prstDash val="solid"/>
              <a:miter/>
              <a:headEnd/>
              <a:tailEnd/>
            </a:ln>
          </p:spPr>
          <p:txBody>
            <a:bodyPr>
              <a:prstTxWarp prst="textNoShape">
                <a:avLst/>
              </a:prstTxWarp>
            </a:bodyPr>
            <a:lstStyle/>
            <a:p>
              <a:endParaRPr lang="en-IN"/>
            </a:p>
          </p:txBody>
        </p:sp>
        <p:sp>
          <p:nvSpPr>
            <p:cNvPr id="19" name="Freeform 18"/>
            <p:cNvSpPr/>
            <p:nvPr/>
          </p:nvSpPr>
          <p:spPr>
            <a:xfrm>
              <a:off x="3174187" y="323088"/>
              <a:ext cx="9144" cy="9144"/>
            </a:xfrm>
            <a:custGeom>
              <a:avLst/>
              <a:gdLst/>
              <a:ahLst/>
              <a:cxnLst/>
              <a:rect l="l" t="t" r="r" b="b"/>
              <a:pathLst>
                <a:path w="9144" h="9144">
                  <a:moveTo>
                    <a:pt x="0" y="0"/>
                  </a:moveTo>
                  <a:lnTo>
                    <a:pt x="9144" y="0"/>
                  </a:lnTo>
                  <a:lnTo>
                    <a:pt x="9144" y="9144"/>
                  </a:lnTo>
                  <a:lnTo>
                    <a:pt x="0" y="9144"/>
                  </a:lnTo>
                  <a:lnTo>
                    <a:pt x="0" y="0"/>
                  </a:lnTo>
                </a:path>
              </a:pathLst>
            </a:custGeom>
            <a:solidFill>
              <a:srgbClr val="000000"/>
            </a:solidFill>
            <a:ln w="0" cap="flat" cmpd="sng">
              <a:solidFill>
                <a:srgbClr val="000000"/>
              </a:solidFill>
              <a:prstDash val="solid"/>
              <a:miter/>
              <a:headEnd/>
              <a:tailEnd/>
            </a:ln>
          </p:spPr>
          <p:txBody>
            <a:bodyPr>
              <a:prstTxWarp prst="textNoShape">
                <a:avLst/>
              </a:prstTxWarp>
            </a:bodyPr>
            <a:lstStyle/>
            <a:p>
              <a:endParaRPr lang="en-IN"/>
            </a:p>
          </p:txBody>
        </p:sp>
        <p:sp>
          <p:nvSpPr>
            <p:cNvPr id="20" name="Rectangle 19"/>
            <p:cNvSpPr/>
            <p:nvPr/>
          </p:nvSpPr>
          <p:spPr>
            <a:xfrm>
              <a:off x="2741371" y="593598"/>
              <a:ext cx="335338" cy="276647"/>
            </a:xfrm>
            <a:prstGeom prst="rect">
              <a:avLst/>
            </a:prstGeom>
            <a:ln>
              <a:noFill/>
            </a:ln>
          </p:spPr>
          <p:txBody>
            <a:bodyPr vert="horz" lIns="0" tIns="0" rIns="0" bIns="0">
              <a:prstTxWarp prst="textNoShape">
                <a:avLst/>
              </a:prstTxWarp>
              <a:noAutofit/>
            </a:bodyPr>
            <a:lstStyle/>
            <a:p>
              <a:pPr>
                <a:lnSpc>
                  <a:spcPct val="107000"/>
                </a:lnSpc>
                <a:spcAft>
                  <a:spcPts val="800"/>
                </a:spcAft>
              </a:pPr>
              <a:r>
                <a:rPr lang="en-US" sz="1600" b="1">
                  <a:solidFill>
                    <a:srgbClr val="000000"/>
                  </a:solidFill>
                  <a:effectLst/>
                  <a:latin typeface="Calibri" panose="020F0502020204030204" pitchFamily="34" charset="0"/>
                  <a:ea typeface="Calibri" panose="020F0502020204030204" pitchFamily="34" charset="0"/>
                </a:rPr>
                <a:t>OR</a:t>
              </a:r>
              <a:endParaRPr lang="en-IN" sz="1100">
                <a:solidFill>
                  <a:srgbClr val="000000"/>
                </a:solidFill>
                <a:effectLst/>
                <a:latin typeface="Calibri" panose="020F0502020204030204" pitchFamily="34" charset="0"/>
                <a:ea typeface="Calibri" panose="020F0502020204030204" pitchFamily="34" charset="0"/>
              </a:endParaRPr>
            </a:p>
          </p:txBody>
        </p:sp>
        <p:sp>
          <p:nvSpPr>
            <p:cNvPr id="21" name="Rectangle 20"/>
            <p:cNvSpPr/>
            <p:nvPr/>
          </p:nvSpPr>
          <p:spPr>
            <a:xfrm>
              <a:off x="2994355" y="593598"/>
              <a:ext cx="61383" cy="276647"/>
            </a:xfrm>
            <a:prstGeom prst="rect">
              <a:avLst/>
            </a:prstGeom>
            <a:ln>
              <a:noFill/>
            </a:ln>
          </p:spPr>
          <p:txBody>
            <a:bodyPr vert="horz" lIns="0" tIns="0" rIns="0" bIns="0">
              <a:prstTxWarp prst="textNoShape">
                <a:avLst/>
              </a:prstTxWarp>
              <a:noAutofit/>
            </a:bodyPr>
            <a:lstStyle/>
            <a:p>
              <a:pPr>
                <a:lnSpc>
                  <a:spcPct val="107000"/>
                </a:lnSpc>
                <a:spcAft>
                  <a:spcPts val="800"/>
                </a:spcAft>
              </a:pPr>
              <a:r>
                <a:rPr lang="en-IN" sz="1600" b="1">
                  <a:solidFill>
                    <a:srgbClr val="000000"/>
                  </a:solidFill>
                  <a:effectLst/>
                  <a:latin typeface="Calibri" panose="020F0502020204030204" pitchFamily="34" charset="0"/>
                  <a:ea typeface="Calibri" panose="020F0502020204030204" pitchFamily="34" charset="0"/>
                </a:rPr>
                <a:t> </a:t>
              </a:r>
              <a:endParaRPr lang="en-IN" sz="1100">
                <a:solidFill>
                  <a:srgbClr val="000000"/>
                </a:solidFill>
                <a:effectLst/>
                <a:latin typeface="Calibri" panose="020F0502020204030204" pitchFamily="34" charset="0"/>
                <a:ea typeface="Calibri" panose="020F0502020204030204" pitchFamily="34" charset="0"/>
              </a:endParaRPr>
            </a:p>
          </p:txBody>
        </p:sp>
        <p:sp>
          <p:nvSpPr>
            <p:cNvPr id="22" name="Rectangle 21"/>
            <p:cNvSpPr/>
            <p:nvPr/>
          </p:nvSpPr>
          <p:spPr>
            <a:xfrm>
              <a:off x="1238072" y="715518"/>
              <a:ext cx="934329" cy="276647"/>
            </a:xfrm>
            <a:prstGeom prst="rect">
              <a:avLst/>
            </a:prstGeom>
            <a:ln>
              <a:noFill/>
            </a:ln>
          </p:spPr>
          <p:txBody>
            <a:bodyPr vert="horz" lIns="0" tIns="0" rIns="0" bIns="0">
              <a:prstTxWarp prst="textNoShape">
                <a:avLst/>
              </a:prstTxWarp>
              <a:noAutofit/>
            </a:bodyPr>
            <a:lstStyle/>
            <a:p>
              <a:pPr>
                <a:lnSpc>
                  <a:spcPct val="107000"/>
                </a:lnSpc>
                <a:spcAft>
                  <a:spcPts val="800"/>
                </a:spcAft>
              </a:pPr>
              <a:r>
                <a:rPr lang="en-US" sz="1600" b="1">
                  <a:solidFill>
                    <a:srgbClr val="000000"/>
                  </a:solidFill>
                  <a:effectLst/>
                  <a:latin typeface="Calibri" panose="020F0502020204030204" pitchFamily="34" charset="0"/>
                  <a:ea typeface="Calibri" panose="020F0502020204030204" pitchFamily="34" charset="0"/>
                </a:rPr>
                <a:t>SIGN UP</a:t>
              </a:r>
              <a:endParaRPr lang="en-IN" sz="1100">
                <a:solidFill>
                  <a:srgbClr val="000000"/>
                </a:solidFill>
                <a:effectLst/>
                <a:latin typeface="Calibri" panose="020F0502020204030204" pitchFamily="34" charset="0"/>
                <a:ea typeface="Calibri" panose="020F0502020204030204" pitchFamily="34" charset="0"/>
              </a:endParaRPr>
            </a:p>
          </p:txBody>
        </p:sp>
        <p:sp>
          <p:nvSpPr>
            <p:cNvPr id="23" name="Rectangle 22"/>
            <p:cNvSpPr/>
            <p:nvPr/>
          </p:nvSpPr>
          <p:spPr>
            <a:xfrm>
              <a:off x="1939493" y="715518"/>
              <a:ext cx="61383" cy="276647"/>
            </a:xfrm>
            <a:prstGeom prst="rect">
              <a:avLst/>
            </a:prstGeom>
            <a:ln>
              <a:noFill/>
            </a:ln>
          </p:spPr>
          <p:txBody>
            <a:bodyPr vert="horz" lIns="0" tIns="0" rIns="0" bIns="0">
              <a:prstTxWarp prst="textNoShape">
                <a:avLst/>
              </a:prstTxWarp>
              <a:noAutofit/>
            </a:bodyPr>
            <a:lstStyle/>
            <a:p>
              <a:pPr>
                <a:lnSpc>
                  <a:spcPct val="107000"/>
                </a:lnSpc>
                <a:spcAft>
                  <a:spcPts val="800"/>
                </a:spcAft>
              </a:pPr>
              <a:r>
                <a:rPr lang="en-IN" sz="1600" b="1">
                  <a:solidFill>
                    <a:srgbClr val="000000"/>
                  </a:solidFill>
                  <a:effectLst/>
                  <a:latin typeface="Calibri" panose="020F0502020204030204" pitchFamily="34" charset="0"/>
                  <a:ea typeface="Calibri" panose="020F0502020204030204" pitchFamily="34" charset="0"/>
                </a:rPr>
                <a:t> </a:t>
              </a:r>
              <a:endParaRPr lang="en-IN" sz="1100">
                <a:solidFill>
                  <a:srgbClr val="000000"/>
                </a:solidFill>
                <a:effectLst/>
                <a:latin typeface="Calibri" panose="020F0502020204030204" pitchFamily="34" charset="0"/>
                <a:ea typeface="Calibri" panose="020F0502020204030204" pitchFamily="34" charset="0"/>
              </a:endParaRPr>
            </a:p>
          </p:txBody>
        </p:sp>
        <p:sp>
          <p:nvSpPr>
            <p:cNvPr id="24" name="Rectangle 23"/>
            <p:cNvSpPr/>
            <p:nvPr/>
          </p:nvSpPr>
          <p:spPr>
            <a:xfrm>
              <a:off x="3768801" y="706374"/>
              <a:ext cx="778970" cy="276647"/>
            </a:xfrm>
            <a:prstGeom prst="rect">
              <a:avLst/>
            </a:prstGeom>
            <a:ln>
              <a:noFill/>
            </a:ln>
          </p:spPr>
          <p:txBody>
            <a:bodyPr vert="horz" lIns="0" tIns="0" rIns="0" bIns="0">
              <a:prstTxWarp prst="textNoShape">
                <a:avLst/>
              </a:prstTxWarp>
              <a:noAutofit/>
            </a:bodyPr>
            <a:lstStyle/>
            <a:p>
              <a:pPr>
                <a:lnSpc>
                  <a:spcPct val="107000"/>
                </a:lnSpc>
                <a:spcAft>
                  <a:spcPts val="800"/>
                </a:spcAft>
              </a:pPr>
              <a:r>
                <a:rPr lang="en-US" sz="1600" b="1">
                  <a:solidFill>
                    <a:srgbClr val="000000"/>
                  </a:solidFill>
                  <a:effectLst/>
                  <a:latin typeface="Calibri" panose="020F0502020204030204" pitchFamily="34" charset="0"/>
                  <a:ea typeface="Calibri" panose="020F0502020204030204" pitchFamily="34" charset="0"/>
                </a:rPr>
                <a:t>LOG IN</a:t>
              </a:r>
              <a:endParaRPr lang="en-IN" sz="1100">
                <a:solidFill>
                  <a:srgbClr val="000000"/>
                </a:solidFill>
                <a:effectLst/>
                <a:latin typeface="Calibri" panose="020F0502020204030204" pitchFamily="34" charset="0"/>
                <a:ea typeface="Calibri" panose="020F0502020204030204" pitchFamily="34" charset="0"/>
              </a:endParaRPr>
            </a:p>
          </p:txBody>
        </p:sp>
        <p:sp>
          <p:nvSpPr>
            <p:cNvPr id="25" name="Rectangle 24"/>
            <p:cNvSpPr/>
            <p:nvPr/>
          </p:nvSpPr>
          <p:spPr>
            <a:xfrm>
              <a:off x="4351350" y="706374"/>
              <a:ext cx="61383" cy="276647"/>
            </a:xfrm>
            <a:prstGeom prst="rect">
              <a:avLst/>
            </a:prstGeom>
            <a:ln>
              <a:noFill/>
            </a:ln>
          </p:spPr>
          <p:txBody>
            <a:bodyPr vert="horz" lIns="0" tIns="0" rIns="0" bIns="0">
              <a:prstTxWarp prst="textNoShape">
                <a:avLst/>
              </a:prstTxWarp>
              <a:noAutofit/>
            </a:bodyPr>
            <a:lstStyle/>
            <a:p>
              <a:pPr>
                <a:lnSpc>
                  <a:spcPct val="107000"/>
                </a:lnSpc>
                <a:spcAft>
                  <a:spcPts val="800"/>
                </a:spcAft>
              </a:pPr>
              <a:r>
                <a:rPr lang="en-IN" sz="1600" b="1">
                  <a:solidFill>
                    <a:srgbClr val="000000"/>
                  </a:solidFill>
                  <a:effectLst/>
                  <a:latin typeface="Calibri" panose="020F0502020204030204" pitchFamily="34" charset="0"/>
                  <a:ea typeface="Calibri" panose="020F0502020204030204" pitchFamily="34" charset="0"/>
                </a:rPr>
                <a:t> </a:t>
              </a:r>
              <a:endParaRPr lang="en-IN" sz="1100">
                <a:solidFill>
                  <a:srgbClr val="000000"/>
                </a:solidFill>
                <a:effectLst/>
                <a:latin typeface="Calibri" panose="020F0502020204030204" pitchFamily="34" charset="0"/>
                <a:ea typeface="Calibri" panose="020F0502020204030204" pitchFamily="34" charset="0"/>
              </a:endParaRPr>
            </a:p>
          </p:txBody>
        </p:sp>
        <p:sp>
          <p:nvSpPr>
            <p:cNvPr id="26" name="Rectangle 25"/>
            <p:cNvSpPr/>
            <p:nvPr/>
          </p:nvSpPr>
          <p:spPr>
            <a:xfrm>
              <a:off x="2305253" y="1316228"/>
              <a:ext cx="1372975" cy="276647"/>
            </a:xfrm>
            <a:prstGeom prst="rect">
              <a:avLst/>
            </a:prstGeom>
            <a:ln>
              <a:noFill/>
            </a:ln>
          </p:spPr>
          <p:txBody>
            <a:bodyPr vert="horz" lIns="0" tIns="0" rIns="0" bIns="0">
              <a:prstTxWarp prst="textNoShape">
                <a:avLst/>
              </a:prstTxWarp>
              <a:noAutofit/>
            </a:bodyPr>
            <a:lstStyle/>
            <a:p>
              <a:pPr>
                <a:lnSpc>
                  <a:spcPct val="107000"/>
                </a:lnSpc>
                <a:spcAft>
                  <a:spcPts val="800"/>
                </a:spcAft>
              </a:pPr>
              <a:r>
                <a:rPr lang="en-US" sz="1600" b="1">
                  <a:solidFill>
                    <a:srgbClr val="000000"/>
                  </a:solidFill>
                  <a:effectLst/>
                  <a:latin typeface="Calibri" panose="020F0502020204030204" pitchFamily="34" charset="0"/>
                  <a:ea typeface="Calibri" panose="020F0502020204030204" pitchFamily="34" charset="0"/>
                </a:rPr>
                <a:t>HOME PAGE</a:t>
              </a:r>
              <a:endParaRPr lang="en-IN" sz="1100">
                <a:solidFill>
                  <a:srgbClr val="000000"/>
                </a:solidFill>
                <a:effectLst/>
                <a:latin typeface="Calibri" panose="020F0502020204030204" pitchFamily="34" charset="0"/>
                <a:ea typeface="Calibri" panose="020F0502020204030204" pitchFamily="34" charset="0"/>
              </a:endParaRPr>
            </a:p>
          </p:txBody>
        </p:sp>
        <p:sp>
          <p:nvSpPr>
            <p:cNvPr id="27" name="Rectangle 26"/>
            <p:cNvSpPr/>
            <p:nvPr/>
          </p:nvSpPr>
          <p:spPr>
            <a:xfrm>
              <a:off x="3335731" y="1316228"/>
              <a:ext cx="61383" cy="276647"/>
            </a:xfrm>
            <a:prstGeom prst="rect">
              <a:avLst/>
            </a:prstGeom>
            <a:ln>
              <a:noFill/>
            </a:ln>
          </p:spPr>
          <p:txBody>
            <a:bodyPr vert="horz" lIns="0" tIns="0" rIns="0" bIns="0">
              <a:prstTxWarp prst="textNoShape">
                <a:avLst/>
              </a:prstTxWarp>
              <a:noAutofit/>
            </a:bodyPr>
            <a:lstStyle/>
            <a:p>
              <a:pPr>
                <a:lnSpc>
                  <a:spcPct val="107000"/>
                </a:lnSpc>
                <a:spcAft>
                  <a:spcPts val="800"/>
                </a:spcAft>
              </a:pPr>
              <a:r>
                <a:rPr lang="en-IN" sz="1600" b="1">
                  <a:solidFill>
                    <a:srgbClr val="000000"/>
                  </a:solidFill>
                  <a:effectLst/>
                  <a:latin typeface="Calibri" panose="020F0502020204030204" pitchFamily="34" charset="0"/>
                  <a:ea typeface="Calibri" panose="020F0502020204030204" pitchFamily="34" charset="0"/>
                </a:rPr>
                <a:t> </a:t>
              </a:r>
              <a:endParaRPr lang="en-IN" sz="1100">
                <a:solidFill>
                  <a:srgbClr val="000000"/>
                </a:solidFill>
                <a:effectLst/>
                <a:latin typeface="Calibri" panose="020F0502020204030204" pitchFamily="34" charset="0"/>
                <a:ea typeface="Calibri" panose="020F0502020204030204" pitchFamily="34" charset="0"/>
              </a:endParaRPr>
            </a:p>
          </p:txBody>
        </p:sp>
        <p:sp>
          <p:nvSpPr>
            <p:cNvPr id="28" name="Freeform 27"/>
            <p:cNvSpPr/>
            <p:nvPr/>
          </p:nvSpPr>
          <p:spPr>
            <a:xfrm>
              <a:off x="2235149" y="1271271"/>
              <a:ext cx="9144" cy="9144"/>
            </a:xfrm>
            <a:custGeom>
              <a:avLst/>
              <a:gdLst/>
              <a:ahLst/>
              <a:cxnLst/>
              <a:rect l="l" t="t" r="r" b="b"/>
              <a:pathLst>
                <a:path w="9144" h="9144">
                  <a:moveTo>
                    <a:pt x="0" y="0"/>
                  </a:moveTo>
                  <a:lnTo>
                    <a:pt x="9144" y="0"/>
                  </a:lnTo>
                  <a:lnTo>
                    <a:pt x="9144" y="9144"/>
                  </a:lnTo>
                  <a:lnTo>
                    <a:pt x="0" y="9144"/>
                  </a:lnTo>
                  <a:lnTo>
                    <a:pt x="0" y="0"/>
                  </a:lnTo>
                </a:path>
              </a:pathLst>
            </a:custGeom>
            <a:solidFill>
              <a:srgbClr val="000000"/>
            </a:solidFill>
            <a:ln w="0" cap="flat" cmpd="sng">
              <a:solidFill>
                <a:srgbClr val="000000"/>
              </a:solidFill>
              <a:prstDash val="solid"/>
              <a:miter/>
              <a:headEnd/>
              <a:tailEnd/>
            </a:ln>
          </p:spPr>
          <p:txBody>
            <a:bodyPr>
              <a:prstTxWarp prst="textNoShape">
                <a:avLst/>
              </a:prstTxWarp>
            </a:bodyPr>
            <a:lstStyle/>
            <a:p>
              <a:endParaRPr lang="en-IN"/>
            </a:p>
          </p:txBody>
        </p:sp>
        <p:sp>
          <p:nvSpPr>
            <p:cNvPr id="29" name="Freeform 28"/>
            <p:cNvSpPr/>
            <p:nvPr/>
          </p:nvSpPr>
          <p:spPr>
            <a:xfrm>
              <a:off x="2241245" y="1271271"/>
              <a:ext cx="1253338" cy="9144"/>
            </a:xfrm>
            <a:custGeom>
              <a:avLst/>
              <a:gdLst/>
              <a:ahLst/>
              <a:cxnLst/>
              <a:rect l="l" t="t" r="r" b="b"/>
              <a:pathLst>
                <a:path w="1253338" h="9144">
                  <a:moveTo>
                    <a:pt x="0" y="0"/>
                  </a:moveTo>
                  <a:lnTo>
                    <a:pt x="1253338" y="0"/>
                  </a:lnTo>
                  <a:lnTo>
                    <a:pt x="1253338" y="9144"/>
                  </a:lnTo>
                  <a:lnTo>
                    <a:pt x="0" y="9144"/>
                  </a:lnTo>
                  <a:lnTo>
                    <a:pt x="0" y="0"/>
                  </a:lnTo>
                </a:path>
              </a:pathLst>
            </a:custGeom>
            <a:solidFill>
              <a:srgbClr val="000000"/>
            </a:solidFill>
            <a:ln w="0" cap="flat" cmpd="sng">
              <a:solidFill>
                <a:srgbClr val="000000"/>
              </a:solidFill>
              <a:prstDash val="solid"/>
              <a:miter/>
              <a:headEnd/>
              <a:tailEnd/>
            </a:ln>
          </p:spPr>
          <p:txBody>
            <a:bodyPr>
              <a:prstTxWarp prst="textNoShape">
                <a:avLst/>
              </a:prstTxWarp>
            </a:bodyPr>
            <a:lstStyle/>
            <a:p>
              <a:endParaRPr lang="en-IN"/>
            </a:p>
          </p:txBody>
        </p:sp>
        <p:sp>
          <p:nvSpPr>
            <p:cNvPr id="30" name="Freeform 29"/>
            <p:cNvSpPr/>
            <p:nvPr/>
          </p:nvSpPr>
          <p:spPr>
            <a:xfrm>
              <a:off x="3494481" y="1271271"/>
              <a:ext cx="9144" cy="9144"/>
            </a:xfrm>
            <a:custGeom>
              <a:avLst/>
              <a:gdLst/>
              <a:ahLst/>
              <a:cxnLst/>
              <a:rect l="l" t="t" r="r" b="b"/>
              <a:pathLst>
                <a:path w="9144" h="9144">
                  <a:moveTo>
                    <a:pt x="0" y="0"/>
                  </a:moveTo>
                  <a:lnTo>
                    <a:pt x="9144" y="0"/>
                  </a:lnTo>
                  <a:lnTo>
                    <a:pt x="9144" y="9144"/>
                  </a:lnTo>
                  <a:lnTo>
                    <a:pt x="0" y="9144"/>
                  </a:lnTo>
                  <a:lnTo>
                    <a:pt x="0" y="0"/>
                  </a:lnTo>
                </a:path>
              </a:pathLst>
            </a:custGeom>
            <a:solidFill>
              <a:srgbClr val="000000"/>
            </a:solidFill>
            <a:ln w="0" cap="flat" cmpd="sng">
              <a:solidFill>
                <a:srgbClr val="000000"/>
              </a:solidFill>
              <a:prstDash val="solid"/>
              <a:miter/>
              <a:headEnd/>
              <a:tailEnd/>
            </a:ln>
          </p:spPr>
          <p:txBody>
            <a:bodyPr>
              <a:prstTxWarp prst="textNoShape">
                <a:avLst/>
              </a:prstTxWarp>
            </a:bodyPr>
            <a:lstStyle/>
            <a:p>
              <a:endParaRPr lang="en-IN"/>
            </a:p>
          </p:txBody>
        </p:sp>
        <p:sp>
          <p:nvSpPr>
            <p:cNvPr id="31" name="Freeform 30"/>
            <p:cNvSpPr/>
            <p:nvPr/>
          </p:nvSpPr>
          <p:spPr>
            <a:xfrm>
              <a:off x="2235149" y="1277366"/>
              <a:ext cx="9144" cy="320040"/>
            </a:xfrm>
            <a:custGeom>
              <a:avLst/>
              <a:gdLst/>
              <a:ahLst/>
              <a:cxnLst/>
              <a:rect l="l" t="t" r="r" b="b"/>
              <a:pathLst>
                <a:path w="9144" h="320040">
                  <a:moveTo>
                    <a:pt x="0" y="0"/>
                  </a:moveTo>
                  <a:lnTo>
                    <a:pt x="9144" y="0"/>
                  </a:lnTo>
                  <a:lnTo>
                    <a:pt x="9144" y="320040"/>
                  </a:lnTo>
                  <a:lnTo>
                    <a:pt x="0" y="320040"/>
                  </a:lnTo>
                  <a:lnTo>
                    <a:pt x="0" y="0"/>
                  </a:lnTo>
                </a:path>
              </a:pathLst>
            </a:custGeom>
            <a:solidFill>
              <a:srgbClr val="000000"/>
            </a:solidFill>
            <a:ln w="0" cap="flat" cmpd="sng">
              <a:solidFill>
                <a:srgbClr val="000000"/>
              </a:solidFill>
              <a:prstDash val="solid"/>
              <a:miter/>
              <a:headEnd/>
              <a:tailEnd/>
            </a:ln>
          </p:spPr>
          <p:txBody>
            <a:bodyPr>
              <a:prstTxWarp prst="textNoShape">
                <a:avLst/>
              </a:prstTxWarp>
            </a:bodyPr>
            <a:lstStyle/>
            <a:p>
              <a:endParaRPr lang="en-IN"/>
            </a:p>
          </p:txBody>
        </p:sp>
        <p:sp>
          <p:nvSpPr>
            <p:cNvPr id="32" name="Freeform 31"/>
            <p:cNvSpPr/>
            <p:nvPr/>
          </p:nvSpPr>
          <p:spPr>
            <a:xfrm>
              <a:off x="2235149" y="1597406"/>
              <a:ext cx="9144" cy="9144"/>
            </a:xfrm>
            <a:custGeom>
              <a:avLst/>
              <a:gdLst/>
              <a:ahLst/>
              <a:cxnLst/>
              <a:rect l="l" t="t" r="r" b="b"/>
              <a:pathLst>
                <a:path w="9144" h="9144">
                  <a:moveTo>
                    <a:pt x="0" y="0"/>
                  </a:moveTo>
                  <a:lnTo>
                    <a:pt x="9144" y="0"/>
                  </a:lnTo>
                  <a:lnTo>
                    <a:pt x="9144" y="9144"/>
                  </a:lnTo>
                  <a:lnTo>
                    <a:pt x="0" y="9144"/>
                  </a:lnTo>
                  <a:lnTo>
                    <a:pt x="0" y="0"/>
                  </a:lnTo>
                </a:path>
              </a:pathLst>
            </a:custGeom>
            <a:solidFill>
              <a:srgbClr val="000000"/>
            </a:solidFill>
            <a:ln w="0" cap="flat" cmpd="sng">
              <a:solidFill>
                <a:srgbClr val="000000"/>
              </a:solidFill>
              <a:prstDash val="solid"/>
              <a:miter/>
              <a:headEnd/>
              <a:tailEnd/>
            </a:ln>
          </p:spPr>
          <p:txBody>
            <a:bodyPr>
              <a:prstTxWarp prst="textNoShape">
                <a:avLst/>
              </a:prstTxWarp>
            </a:bodyPr>
            <a:lstStyle/>
            <a:p>
              <a:endParaRPr lang="en-IN"/>
            </a:p>
          </p:txBody>
        </p:sp>
        <p:sp>
          <p:nvSpPr>
            <p:cNvPr id="33" name="Freeform 32"/>
            <p:cNvSpPr/>
            <p:nvPr/>
          </p:nvSpPr>
          <p:spPr>
            <a:xfrm>
              <a:off x="2241245" y="1597406"/>
              <a:ext cx="1253338" cy="9144"/>
            </a:xfrm>
            <a:custGeom>
              <a:avLst/>
              <a:gdLst/>
              <a:ahLst/>
              <a:cxnLst/>
              <a:rect l="l" t="t" r="r" b="b"/>
              <a:pathLst>
                <a:path w="1253338" h="9144">
                  <a:moveTo>
                    <a:pt x="0" y="0"/>
                  </a:moveTo>
                  <a:lnTo>
                    <a:pt x="1253338" y="0"/>
                  </a:lnTo>
                  <a:lnTo>
                    <a:pt x="1253338" y="9144"/>
                  </a:lnTo>
                  <a:lnTo>
                    <a:pt x="0" y="9144"/>
                  </a:lnTo>
                  <a:lnTo>
                    <a:pt x="0" y="0"/>
                  </a:lnTo>
                </a:path>
              </a:pathLst>
            </a:custGeom>
            <a:solidFill>
              <a:srgbClr val="000000"/>
            </a:solidFill>
            <a:ln w="0" cap="flat" cmpd="sng">
              <a:solidFill>
                <a:srgbClr val="000000"/>
              </a:solidFill>
              <a:prstDash val="solid"/>
              <a:miter/>
              <a:headEnd/>
              <a:tailEnd/>
            </a:ln>
          </p:spPr>
          <p:txBody>
            <a:bodyPr>
              <a:prstTxWarp prst="textNoShape">
                <a:avLst/>
              </a:prstTxWarp>
            </a:bodyPr>
            <a:lstStyle/>
            <a:p>
              <a:endParaRPr lang="en-IN"/>
            </a:p>
          </p:txBody>
        </p:sp>
        <p:sp>
          <p:nvSpPr>
            <p:cNvPr id="34" name="Freeform 33"/>
            <p:cNvSpPr/>
            <p:nvPr/>
          </p:nvSpPr>
          <p:spPr>
            <a:xfrm>
              <a:off x="3494481" y="1277366"/>
              <a:ext cx="9144" cy="320040"/>
            </a:xfrm>
            <a:custGeom>
              <a:avLst/>
              <a:gdLst/>
              <a:ahLst/>
              <a:cxnLst/>
              <a:rect l="l" t="t" r="r" b="b"/>
              <a:pathLst>
                <a:path w="9144" h="320040">
                  <a:moveTo>
                    <a:pt x="0" y="0"/>
                  </a:moveTo>
                  <a:lnTo>
                    <a:pt x="9144" y="0"/>
                  </a:lnTo>
                  <a:lnTo>
                    <a:pt x="9144" y="320040"/>
                  </a:lnTo>
                  <a:lnTo>
                    <a:pt x="0" y="320040"/>
                  </a:lnTo>
                  <a:lnTo>
                    <a:pt x="0" y="0"/>
                  </a:lnTo>
                </a:path>
              </a:pathLst>
            </a:custGeom>
            <a:solidFill>
              <a:srgbClr val="000000"/>
            </a:solidFill>
            <a:ln w="0" cap="flat" cmpd="sng">
              <a:solidFill>
                <a:srgbClr val="000000"/>
              </a:solidFill>
              <a:prstDash val="solid"/>
              <a:miter/>
              <a:headEnd/>
              <a:tailEnd/>
            </a:ln>
          </p:spPr>
          <p:txBody>
            <a:bodyPr>
              <a:prstTxWarp prst="textNoShape">
                <a:avLst/>
              </a:prstTxWarp>
            </a:bodyPr>
            <a:lstStyle/>
            <a:p>
              <a:endParaRPr lang="en-IN"/>
            </a:p>
          </p:txBody>
        </p:sp>
        <p:sp>
          <p:nvSpPr>
            <p:cNvPr id="35" name="Freeform 34"/>
            <p:cNvSpPr/>
            <p:nvPr/>
          </p:nvSpPr>
          <p:spPr>
            <a:xfrm>
              <a:off x="3494481" y="1597406"/>
              <a:ext cx="9144" cy="9144"/>
            </a:xfrm>
            <a:custGeom>
              <a:avLst/>
              <a:gdLst/>
              <a:ahLst/>
              <a:cxnLst/>
              <a:rect l="l" t="t" r="r" b="b"/>
              <a:pathLst>
                <a:path w="9144" h="9144">
                  <a:moveTo>
                    <a:pt x="0" y="0"/>
                  </a:moveTo>
                  <a:lnTo>
                    <a:pt x="9144" y="0"/>
                  </a:lnTo>
                  <a:lnTo>
                    <a:pt x="9144" y="9144"/>
                  </a:lnTo>
                  <a:lnTo>
                    <a:pt x="0" y="9144"/>
                  </a:lnTo>
                  <a:lnTo>
                    <a:pt x="0" y="0"/>
                  </a:lnTo>
                </a:path>
              </a:pathLst>
            </a:custGeom>
            <a:solidFill>
              <a:srgbClr val="000000"/>
            </a:solidFill>
            <a:ln w="0" cap="flat" cmpd="sng">
              <a:solidFill>
                <a:srgbClr val="000000"/>
              </a:solidFill>
              <a:prstDash val="solid"/>
              <a:miter/>
              <a:headEnd/>
              <a:tailEnd/>
            </a:ln>
          </p:spPr>
          <p:txBody>
            <a:bodyPr>
              <a:prstTxWarp prst="textNoShape">
                <a:avLst/>
              </a:prstTxWarp>
            </a:bodyPr>
            <a:lstStyle/>
            <a:p>
              <a:endParaRPr lang="en-IN"/>
            </a:p>
          </p:txBody>
        </p:sp>
        <p:sp>
          <p:nvSpPr>
            <p:cNvPr id="36" name="Rectangle 35"/>
            <p:cNvSpPr/>
            <p:nvPr/>
          </p:nvSpPr>
          <p:spPr>
            <a:xfrm>
              <a:off x="2741371" y="1953641"/>
              <a:ext cx="335338" cy="276647"/>
            </a:xfrm>
            <a:prstGeom prst="rect">
              <a:avLst/>
            </a:prstGeom>
            <a:ln>
              <a:noFill/>
            </a:ln>
          </p:spPr>
          <p:txBody>
            <a:bodyPr vert="horz" lIns="0" tIns="0" rIns="0" bIns="0">
              <a:prstTxWarp prst="textNoShape">
                <a:avLst/>
              </a:prstTxWarp>
              <a:noAutofit/>
            </a:bodyPr>
            <a:lstStyle/>
            <a:p>
              <a:pPr>
                <a:lnSpc>
                  <a:spcPct val="107000"/>
                </a:lnSpc>
                <a:spcAft>
                  <a:spcPts val="800"/>
                </a:spcAft>
              </a:pPr>
              <a:r>
                <a:rPr lang="en-US" sz="1600" b="1">
                  <a:solidFill>
                    <a:srgbClr val="000000"/>
                  </a:solidFill>
                  <a:effectLst/>
                  <a:latin typeface="Calibri" panose="020F0502020204030204" pitchFamily="34" charset="0"/>
                  <a:ea typeface="Calibri" panose="020F0502020204030204" pitchFamily="34" charset="0"/>
                </a:rPr>
                <a:t>OR</a:t>
              </a:r>
              <a:endParaRPr lang="en-IN" sz="1100">
                <a:solidFill>
                  <a:srgbClr val="000000"/>
                </a:solidFill>
                <a:effectLst/>
                <a:latin typeface="Calibri" panose="020F0502020204030204" pitchFamily="34" charset="0"/>
                <a:ea typeface="Calibri" panose="020F0502020204030204" pitchFamily="34" charset="0"/>
              </a:endParaRPr>
            </a:p>
          </p:txBody>
        </p:sp>
        <p:sp>
          <p:nvSpPr>
            <p:cNvPr id="37" name="Rectangle 36"/>
            <p:cNvSpPr/>
            <p:nvPr/>
          </p:nvSpPr>
          <p:spPr>
            <a:xfrm>
              <a:off x="2994355" y="1953641"/>
              <a:ext cx="61383" cy="276647"/>
            </a:xfrm>
            <a:prstGeom prst="rect">
              <a:avLst/>
            </a:prstGeom>
            <a:ln>
              <a:noFill/>
            </a:ln>
          </p:spPr>
          <p:txBody>
            <a:bodyPr vert="horz" lIns="0" tIns="0" rIns="0" bIns="0">
              <a:prstTxWarp prst="textNoShape">
                <a:avLst/>
              </a:prstTxWarp>
              <a:noAutofit/>
            </a:bodyPr>
            <a:lstStyle/>
            <a:p>
              <a:pPr>
                <a:lnSpc>
                  <a:spcPct val="107000"/>
                </a:lnSpc>
                <a:spcAft>
                  <a:spcPts val="800"/>
                </a:spcAft>
              </a:pPr>
              <a:r>
                <a:rPr lang="en-IN" sz="1600" b="1">
                  <a:solidFill>
                    <a:srgbClr val="000000"/>
                  </a:solidFill>
                  <a:effectLst/>
                  <a:latin typeface="Calibri" panose="020F0502020204030204" pitchFamily="34" charset="0"/>
                  <a:ea typeface="Calibri" panose="020F0502020204030204" pitchFamily="34" charset="0"/>
                </a:rPr>
                <a:t> </a:t>
              </a:r>
              <a:endParaRPr lang="en-IN" sz="1100">
                <a:solidFill>
                  <a:srgbClr val="000000"/>
                </a:solidFill>
                <a:effectLst/>
                <a:latin typeface="Calibri" panose="020F0502020204030204" pitchFamily="34" charset="0"/>
                <a:ea typeface="Calibri" panose="020F0502020204030204" pitchFamily="34" charset="0"/>
              </a:endParaRPr>
            </a:p>
          </p:txBody>
        </p:sp>
        <p:sp>
          <p:nvSpPr>
            <p:cNvPr id="38" name="Rectangle 37"/>
            <p:cNvSpPr/>
            <p:nvPr/>
          </p:nvSpPr>
          <p:spPr>
            <a:xfrm>
              <a:off x="1171016" y="2093849"/>
              <a:ext cx="1611446" cy="276647"/>
            </a:xfrm>
            <a:prstGeom prst="rect">
              <a:avLst/>
            </a:prstGeom>
            <a:ln>
              <a:noFill/>
            </a:ln>
          </p:spPr>
          <p:txBody>
            <a:bodyPr vert="horz" lIns="0" tIns="0" rIns="0" bIns="0">
              <a:prstTxWarp prst="textNoShape">
                <a:avLst/>
              </a:prstTxWarp>
              <a:noAutofit/>
            </a:bodyPr>
            <a:lstStyle/>
            <a:p>
              <a:pPr>
                <a:lnSpc>
                  <a:spcPct val="107000"/>
                </a:lnSpc>
                <a:spcAft>
                  <a:spcPts val="800"/>
                </a:spcAft>
              </a:pPr>
              <a:r>
                <a:rPr lang="en-US" sz="1600" b="1">
                  <a:solidFill>
                    <a:srgbClr val="000000"/>
                  </a:solidFill>
                  <a:effectLst/>
                  <a:latin typeface="Calibri" panose="020F0502020204030204" pitchFamily="34" charset="0"/>
                  <a:ea typeface="Calibri" panose="020F0502020204030204" pitchFamily="34" charset="0"/>
                </a:rPr>
                <a:t>SEARCH BOOK</a:t>
              </a:r>
              <a:endParaRPr lang="en-IN" sz="1100">
                <a:solidFill>
                  <a:srgbClr val="000000"/>
                </a:solidFill>
                <a:effectLst/>
                <a:latin typeface="Calibri" panose="020F0502020204030204" pitchFamily="34" charset="0"/>
                <a:ea typeface="Calibri" panose="020F0502020204030204" pitchFamily="34" charset="0"/>
              </a:endParaRPr>
            </a:p>
          </p:txBody>
        </p:sp>
        <p:sp>
          <p:nvSpPr>
            <p:cNvPr id="39" name="Rectangle 38"/>
            <p:cNvSpPr/>
            <p:nvPr/>
          </p:nvSpPr>
          <p:spPr>
            <a:xfrm>
              <a:off x="2381453" y="2093849"/>
              <a:ext cx="61383" cy="276647"/>
            </a:xfrm>
            <a:prstGeom prst="rect">
              <a:avLst/>
            </a:prstGeom>
            <a:ln>
              <a:noFill/>
            </a:ln>
          </p:spPr>
          <p:txBody>
            <a:bodyPr vert="horz" lIns="0" tIns="0" rIns="0" bIns="0">
              <a:prstTxWarp prst="textNoShape">
                <a:avLst/>
              </a:prstTxWarp>
              <a:noAutofit/>
            </a:bodyPr>
            <a:lstStyle/>
            <a:p>
              <a:pPr>
                <a:lnSpc>
                  <a:spcPct val="107000"/>
                </a:lnSpc>
                <a:spcAft>
                  <a:spcPts val="800"/>
                </a:spcAft>
              </a:pPr>
              <a:r>
                <a:rPr lang="en-IN" sz="1600" b="1">
                  <a:solidFill>
                    <a:srgbClr val="000000"/>
                  </a:solidFill>
                  <a:effectLst/>
                  <a:latin typeface="Calibri" panose="020F0502020204030204" pitchFamily="34" charset="0"/>
                  <a:ea typeface="Calibri" panose="020F0502020204030204" pitchFamily="34" charset="0"/>
                </a:rPr>
                <a:t> </a:t>
              </a:r>
              <a:endParaRPr lang="en-IN" sz="1100">
                <a:solidFill>
                  <a:srgbClr val="000000"/>
                </a:solidFill>
                <a:effectLst/>
                <a:latin typeface="Calibri" panose="020F0502020204030204" pitchFamily="34" charset="0"/>
                <a:ea typeface="Calibri" panose="020F0502020204030204" pitchFamily="34" charset="0"/>
              </a:endParaRPr>
            </a:p>
          </p:txBody>
        </p:sp>
        <p:sp>
          <p:nvSpPr>
            <p:cNvPr id="40" name="Rectangle 39"/>
            <p:cNvSpPr/>
            <p:nvPr/>
          </p:nvSpPr>
          <p:spPr>
            <a:xfrm>
              <a:off x="3433267" y="2087753"/>
              <a:ext cx="1190726" cy="276647"/>
            </a:xfrm>
            <a:prstGeom prst="rect">
              <a:avLst/>
            </a:prstGeom>
            <a:ln>
              <a:noFill/>
            </a:ln>
          </p:spPr>
          <p:txBody>
            <a:bodyPr vert="horz" lIns="0" tIns="0" rIns="0" bIns="0">
              <a:prstTxWarp prst="textNoShape">
                <a:avLst/>
              </a:prstTxWarp>
              <a:noAutofit/>
            </a:bodyPr>
            <a:lstStyle/>
            <a:p>
              <a:pPr>
                <a:lnSpc>
                  <a:spcPct val="107000"/>
                </a:lnSpc>
                <a:spcAft>
                  <a:spcPts val="800"/>
                </a:spcAft>
              </a:pPr>
              <a:r>
                <a:rPr lang="en-US" sz="1600" b="1">
                  <a:solidFill>
                    <a:srgbClr val="000000"/>
                  </a:solidFill>
                  <a:effectLst/>
                  <a:latin typeface="Calibri" panose="020F0502020204030204" pitchFamily="34" charset="0"/>
                  <a:ea typeface="Calibri" panose="020F0502020204030204" pitchFamily="34" charset="0"/>
                </a:rPr>
                <a:t>CATEGORY</a:t>
              </a:r>
              <a:endParaRPr lang="en-IN" sz="1100">
                <a:solidFill>
                  <a:srgbClr val="000000"/>
                </a:solidFill>
                <a:effectLst/>
                <a:latin typeface="Calibri" panose="020F0502020204030204" pitchFamily="34" charset="0"/>
                <a:ea typeface="Calibri" panose="020F0502020204030204" pitchFamily="34" charset="0"/>
              </a:endParaRPr>
            </a:p>
          </p:txBody>
        </p:sp>
        <p:sp>
          <p:nvSpPr>
            <p:cNvPr id="41" name="Rectangle 40"/>
            <p:cNvSpPr/>
            <p:nvPr/>
          </p:nvSpPr>
          <p:spPr>
            <a:xfrm>
              <a:off x="4326966" y="2087753"/>
              <a:ext cx="61383" cy="276647"/>
            </a:xfrm>
            <a:prstGeom prst="rect">
              <a:avLst/>
            </a:prstGeom>
            <a:ln>
              <a:noFill/>
            </a:ln>
          </p:spPr>
          <p:txBody>
            <a:bodyPr vert="horz" lIns="0" tIns="0" rIns="0" bIns="0">
              <a:prstTxWarp prst="textNoShape">
                <a:avLst/>
              </a:prstTxWarp>
              <a:noAutofit/>
            </a:bodyPr>
            <a:lstStyle/>
            <a:p>
              <a:pPr>
                <a:lnSpc>
                  <a:spcPct val="107000"/>
                </a:lnSpc>
                <a:spcAft>
                  <a:spcPts val="800"/>
                </a:spcAft>
              </a:pPr>
              <a:r>
                <a:rPr lang="en-IN" sz="1600" b="1">
                  <a:solidFill>
                    <a:srgbClr val="000000"/>
                  </a:solidFill>
                  <a:effectLst/>
                  <a:latin typeface="Calibri" panose="020F0502020204030204" pitchFamily="34" charset="0"/>
                  <a:ea typeface="Calibri" panose="020F0502020204030204" pitchFamily="34" charset="0"/>
                </a:rPr>
                <a:t> </a:t>
              </a:r>
              <a:endParaRPr lang="en-IN" sz="1100">
                <a:solidFill>
                  <a:srgbClr val="000000"/>
                </a:solidFill>
                <a:effectLst/>
                <a:latin typeface="Calibri" panose="020F0502020204030204" pitchFamily="34" charset="0"/>
                <a:ea typeface="Calibri" panose="020F0502020204030204" pitchFamily="34" charset="0"/>
              </a:endParaRPr>
            </a:p>
          </p:txBody>
        </p:sp>
        <p:sp>
          <p:nvSpPr>
            <p:cNvPr id="42" name="Freeform 41"/>
            <p:cNvSpPr/>
            <p:nvPr/>
          </p:nvSpPr>
          <p:spPr>
            <a:xfrm>
              <a:off x="3363163" y="2042490"/>
              <a:ext cx="9144" cy="9144"/>
            </a:xfrm>
            <a:custGeom>
              <a:avLst/>
              <a:gdLst/>
              <a:ahLst/>
              <a:cxnLst/>
              <a:rect l="l" t="t" r="r" b="b"/>
              <a:pathLst>
                <a:path w="9144" h="9144">
                  <a:moveTo>
                    <a:pt x="0" y="0"/>
                  </a:moveTo>
                  <a:lnTo>
                    <a:pt x="9144" y="0"/>
                  </a:lnTo>
                  <a:lnTo>
                    <a:pt x="9144" y="9144"/>
                  </a:lnTo>
                  <a:lnTo>
                    <a:pt x="0" y="9144"/>
                  </a:lnTo>
                  <a:lnTo>
                    <a:pt x="0" y="0"/>
                  </a:lnTo>
                </a:path>
              </a:pathLst>
            </a:custGeom>
            <a:solidFill>
              <a:srgbClr val="000000"/>
            </a:solidFill>
            <a:ln w="0" cap="flat" cmpd="sng">
              <a:solidFill>
                <a:srgbClr val="000000"/>
              </a:solidFill>
              <a:prstDash val="solid"/>
              <a:miter/>
              <a:headEnd/>
              <a:tailEnd/>
            </a:ln>
          </p:spPr>
          <p:txBody>
            <a:bodyPr>
              <a:prstTxWarp prst="textNoShape">
                <a:avLst/>
              </a:prstTxWarp>
            </a:bodyPr>
            <a:lstStyle/>
            <a:p>
              <a:endParaRPr lang="en-IN"/>
            </a:p>
          </p:txBody>
        </p:sp>
        <p:sp>
          <p:nvSpPr>
            <p:cNvPr id="43" name="Freeform 42"/>
            <p:cNvSpPr/>
            <p:nvPr/>
          </p:nvSpPr>
          <p:spPr>
            <a:xfrm>
              <a:off x="3369260" y="2042490"/>
              <a:ext cx="1073506" cy="9144"/>
            </a:xfrm>
            <a:custGeom>
              <a:avLst/>
              <a:gdLst/>
              <a:ahLst/>
              <a:cxnLst/>
              <a:rect l="l" t="t" r="r" b="b"/>
              <a:pathLst>
                <a:path w="1073506" h="9144">
                  <a:moveTo>
                    <a:pt x="0" y="0"/>
                  </a:moveTo>
                  <a:lnTo>
                    <a:pt x="1073506" y="0"/>
                  </a:lnTo>
                  <a:lnTo>
                    <a:pt x="1073506" y="9144"/>
                  </a:lnTo>
                  <a:lnTo>
                    <a:pt x="0" y="9144"/>
                  </a:lnTo>
                  <a:lnTo>
                    <a:pt x="0" y="0"/>
                  </a:lnTo>
                </a:path>
              </a:pathLst>
            </a:custGeom>
            <a:solidFill>
              <a:srgbClr val="000000"/>
            </a:solidFill>
            <a:ln w="0" cap="flat" cmpd="sng">
              <a:solidFill>
                <a:srgbClr val="000000"/>
              </a:solidFill>
              <a:prstDash val="solid"/>
              <a:miter/>
              <a:headEnd/>
              <a:tailEnd/>
            </a:ln>
          </p:spPr>
          <p:txBody>
            <a:bodyPr>
              <a:prstTxWarp prst="textNoShape">
                <a:avLst/>
              </a:prstTxWarp>
            </a:bodyPr>
            <a:lstStyle/>
            <a:p>
              <a:endParaRPr lang="en-IN"/>
            </a:p>
          </p:txBody>
        </p:sp>
        <p:sp>
          <p:nvSpPr>
            <p:cNvPr id="44" name="Freeform 43"/>
            <p:cNvSpPr/>
            <p:nvPr/>
          </p:nvSpPr>
          <p:spPr>
            <a:xfrm>
              <a:off x="4442790" y="2042490"/>
              <a:ext cx="9144" cy="9144"/>
            </a:xfrm>
            <a:custGeom>
              <a:avLst/>
              <a:gdLst/>
              <a:ahLst/>
              <a:cxnLst/>
              <a:rect l="l" t="t" r="r" b="b"/>
              <a:pathLst>
                <a:path w="9144" h="9144">
                  <a:moveTo>
                    <a:pt x="0" y="0"/>
                  </a:moveTo>
                  <a:lnTo>
                    <a:pt x="9144" y="0"/>
                  </a:lnTo>
                  <a:lnTo>
                    <a:pt x="9144" y="9144"/>
                  </a:lnTo>
                  <a:lnTo>
                    <a:pt x="0" y="9144"/>
                  </a:lnTo>
                  <a:lnTo>
                    <a:pt x="0" y="0"/>
                  </a:lnTo>
                </a:path>
              </a:pathLst>
            </a:custGeom>
            <a:solidFill>
              <a:srgbClr val="000000"/>
            </a:solidFill>
            <a:ln w="0" cap="flat" cmpd="sng">
              <a:solidFill>
                <a:srgbClr val="000000"/>
              </a:solidFill>
              <a:prstDash val="solid"/>
              <a:miter/>
              <a:headEnd/>
              <a:tailEnd/>
            </a:ln>
          </p:spPr>
          <p:txBody>
            <a:bodyPr>
              <a:prstTxWarp prst="textNoShape">
                <a:avLst/>
              </a:prstTxWarp>
            </a:bodyPr>
            <a:lstStyle/>
            <a:p>
              <a:endParaRPr lang="en-IN"/>
            </a:p>
          </p:txBody>
        </p:sp>
        <p:sp>
          <p:nvSpPr>
            <p:cNvPr id="45" name="Freeform 44"/>
            <p:cNvSpPr/>
            <p:nvPr/>
          </p:nvSpPr>
          <p:spPr>
            <a:xfrm>
              <a:off x="3363163" y="2048587"/>
              <a:ext cx="9144" cy="265481"/>
            </a:xfrm>
            <a:custGeom>
              <a:avLst/>
              <a:gdLst/>
              <a:ahLst/>
              <a:cxnLst/>
              <a:rect l="l" t="t" r="r" b="b"/>
              <a:pathLst>
                <a:path w="9144" h="265481">
                  <a:moveTo>
                    <a:pt x="0" y="0"/>
                  </a:moveTo>
                  <a:lnTo>
                    <a:pt x="9144" y="0"/>
                  </a:lnTo>
                  <a:lnTo>
                    <a:pt x="9144" y="265481"/>
                  </a:lnTo>
                  <a:lnTo>
                    <a:pt x="0" y="265481"/>
                  </a:lnTo>
                  <a:lnTo>
                    <a:pt x="0" y="0"/>
                  </a:lnTo>
                </a:path>
              </a:pathLst>
            </a:custGeom>
            <a:solidFill>
              <a:srgbClr val="000000"/>
            </a:solidFill>
            <a:ln w="0" cap="flat" cmpd="sng">
              <a:solidFill>
                <a:srgbClr val="000000"/>
              </a:solidFill>
              <a:prstDash val="solid"/>
              <a:miter/>
              <a:headEnd/>
              <a:tailEnd/>
            </a:ln>
          </p:spPr>
          <p:txBody>
            <a:bodyPr>
              <a:prstTxWarp prst="textNoShape">
                <a:avLst/>
              </a:prstTxWarp>
            </a:bodyPr>
            <a:lstStyle/>
            <a:p>
              <a:endParaRPr lang="en-IN"/>
            </a:p>
          </p:txBody>
        </p:sp>
        <p:sp>
          <p:nvSpPr>
            <p:cNvPr id="46" name="Freeform 45"/>
            <p:cNvSpPr/>
            <p:nvPr/>
          </p:nvSpPr>
          <p:spPr>
            <a:xfrm>
              <a:off x="3363163" y="2314067"/>
              <a:ext cx="9144" cy="9144"/>
            </a:xfrm>
            <a:custGeom>
              <a:avLst/>
              <a:gdLst/>
              <a:ahLst/>
              <a:cxnLst/>
              <a:rect l="l" t="t" r="r" b="b"/>
              <a:pathLst>
                <a:path w="9144" h="9144">
                  <a:moveTo>
                    <a:pt x="0" y="0"/>
                  </a:moveTo>
                  <a:lnTo>
                    <a:pt x="9144" y="0"/>
                  </a:lnTo>
                  <a:lnTo>
                    <a:pt x="9144" y="9144"/>
                  </a:lnTo>
                  <a:lnTo>
                    <a:pt x="0" y="9144"/>
                  </a:lnTo>
                  <a:lnTo>
                    <a:pt x="0" y="0"/>
                  </a:lnTo>
                </a:path>
              </a:pathLst>
            </a:custGeom>
            <a:solidFill>
              <a:srgbClr val="000000"/>
            </a:solidFill>
            <a:ln w="0" cap="flat" cmpd="sng">
              <a:solidFill>
                <a:srgbClr val="000000"/>
              </a:solidFill>
              <a:prstDash val="solid"/>
              <a:miter/>
              <a:headEnd/>
              <a:tailEnd/>
            </a:ln>
          </p:spPr>
          <p:txBody>
            <a:bodyPr>
              <a:prstTxWarp prst="textNoShape">
                <a:avLst/>
              </a:prstTxWarp>
            </a:bodyPr>
            <a:lstStyle/>
            <a:p>
              <a:endParaRPr lang="en-IN"/>
            </a:p>
          </p:txBody>
        </p:sp>
        <p:sp>
          <p:nvSpPr>
            <p:cNvPr id="47" name="Freeform 46"/>
            <p:cNvSpPr/>
            <p:nvPr/>
          </p:nvSpPr>
          <p:spPr>
            <a:xfrm>
              <a:off x="3369260" y="2314067"/>
              <a:ext cx="1073506" cy="9144"/>
            </a:xfrm>
            <a:custGeom>
              <a:avLst/>
              <a:gdLst/>
              <a:ahLst/>
              <a:cxnLst/>
              <a:rect l="l" t="t" r="r" b="b"/>
              <a:pathLst>
                <a:path w="1073506" h="9144">
                  <a:moveTo>
                    <a:pt x="0" y="0"/>
                  </a:moveTo>
                  <a:lnTo>
                    <a:pt x="1073506" y="0"/>
                  </a:lnTo>
                  <a:lnTo>
                    <a:pt x="1073506" y="9144"/>
                  </a:lnTo>
                  <a:lnTo>
                    <a:pt x="0" y="9144"/>
                  </a:lnTo>
                  <a:lnTo>
                    <a:pt x="0" y="0"/>
                  </a:lnTo>
                </a:path>
              </a:pathLst>
            </a:custGeom>
            <a:solidFill>
              <a:srgbClr val="000000"/>
            </a:solidFill>
            <a:ln w="0" cap="flat" cmpd="sng">
              <a:solidFill>
                <a:srgbClr val="000000"/>
              </a:solidFill>
              <a:prstDash val="solid"/>
              <a:miter/>
              <a:headEnd/>
              <a:tailEnd/>
            </a:ln>
          </p:spPr>
          <p:txBody>
            <a:bodyPr>
              <a:prstTxWarp prst="textNoShape">
                <a:avLst/>
              </a:prstTxWarp>
            </a:bodyPr>
            <a:lstStyle/>
            <a:p>
              <a:endParaRPr lang="en-IN"/>
            </a:p>
          </p:txBody>
        </p:sp>
        <p:sp>
          <p:nvSpPr>
            <p:cNvPr id="48" name="Freeform 47"/>
            <p:cNvSpPr/>
            <p:nvPr/>
          </p:nvSpPr>
          <p:spPr>
            <a:xfrm>
              <a:off x="4442790" y="2048587"/>
              <a:ext cx="9144" cy="265481"/>
            </a:xfrm>
            <a:custGeom>
              <a:avLst/>
              <a:gdLst/>
              <a:ahLst/>
              <a:cxnLst/>
              <a:rect l="l" t="t" r="r" b="b"/>
              <a:pathLst>
                <a:path w="9144" h="265481">
                  <a:moveTo>
                    <a:pt x="0" y="0"/>
                  </a:moveTo>
                  <a:lnTo>
                    <a:pt x="9144" y="0"/>
                  </a:lnTo>
                  <a:lnTo>
                    <a:pt x="9144" y="265481"/>
                  </a:lnTo>
                  <a:lnTo>
                    <a:pt x="0" y="265481"/>
                  </a:lnTo>
                  <a:lnTo>
                    <a:pt x="0" y="0"/>
                  </a:lnTo>
                </a:path>
              </a:pathLst>
            </a:custGeom>
            <a:solidFill>
              <a:srgbClr val="000000"/>
            </a:solidFill>
            <a:ln w="0" cap="flat" cmpd="sng">
              <a:solidFill>
                <a:srgbClr val="000000"/>
              </a:solidFill>
              <a:prstDash val="solid"/>
              <a:miter/>
              <a:headEnd/>
              <a:tailEnd/>
            </a:ln>
          </p:spPr>
          <p:txBody>
            <a:bodyPr>
              <a:prstTxWarp prst="textNoShape">
                <a:avLst/>
              </a:prstTxWarp>
            </a:bodyPr>
            <a:lstStyle/>
            <a:p>
              <a:endParaRPr lang="en-IN"/>
            </a:p>
          </p:txBody>
        </p:sp>
        <p:sp>
          <p:nvSpPr>
            <p:cNvPr id="49" name="Freeform 48"/>
            <p:cNvSpPr/>
            <p:nvPr/>
          </p:nvSpPr>
          <p:spPr>
            <a:xfrm>
              <a:off x="4442790" y="2314067"/>
              <a:ext cx="9144" cy="9144"/>
            </a:xfrm>
            <a:custGeom>
              <a:avLst/>
              <a:gdLst/>
              <a:ahLst/>
              <a:cxnLst/>
              <a:rect l="l" t="t" r="r" b="b"/>
              <a:pathLst>
                <a:path w="9144" h="9144">
                  <a:moveTo>
                    <a:pt x="0" y="0"/>
                  </a:moveTo>
                  <a:lnTo>
                    <a:pt x="9144" y="0"/>
                  </a:lnTo>
                  <a:lnTo>
                    <a:pt x="9144" y="9144"/>
                  </a:lnTo>
                  <a:lnTo>
                    <a:pt x="0" y="9144"/>
                  </a:lnTo>
                  <a:lnTo>
                    <a:pt x="0" y="0"/>
                  </a:lnTo>
                </a:path>
              </a:pathLst>
            </a:custGeom>
            <a:solidFill>
              <a:srgbClr val="000000"/>
            </a:solidFill>
            <a:ln w="0" cap="flat" cmpd="sng">
              <a:solidFill>
                <a:srgbClr val="000000"/>
              </a:solidFill>
              <a:prstDash val="solid"/>
              <a:miter/>
              <a:headEnd/>
              <a:tailEnd/>
            </a:ln>
          </p:spPr>
          <p:txBody>
            <a:bodyPr>
              <a:prstTxWarp prst="textNoShape">
                <a:avLst/>
              </a:prstTxWarp>
            </a:bodyPr>
            <a:lstStyle/>
            <a:p>
              <a:endParaRPr lang="en-IN"/>
            </a:p>
          </p:txBody>
        </p:sp>
        <p:sp>
          <p:nvSpPr>
            <p:cNvPr id="50" name="Rectangle 49"/>
            <p:cNvSpPr/>
            <p:nvPr/>
          </p:nvSpPr>
          <p:spPr>
            <a:xfrm>
              <a:off x="1161872" y="2529713"/>
              <a:ext cx="1506062" cy="276647"/>
            </a:xfrm>
            <a:prstGeom prst="rect">
              <a:avLst/>
            </a:prstGeom>
            <a:ln>
              <a:noFill/>
            </a:ln>
          </p:spPr>
          <p:txBody>
            <a:bodyPr vert="horz" lIns="0" tIns="0" rIns="0" bIns="0">
              <a:prstTxWarp prst="textNoShape">
                <a:avLst/>
              </a:prstTxWarp>
              <a:noAutofit/>
            </a:bodyPr>
            <a:lstStyle/>
            <a:p>
              <a:pPr>
                <a:lnSpc>
                  <a:spcPct val="107000"/>
                </a:lnSpc>
                <a:spcAft>
                  <a:spcPts val="800"/>
                </a:spcAft>
              </a:pPr>
              <a:r>
                <a:rPr lang="en-US" sz="1600" b="1">
                  <a:solidFill>
                    <a:srgbClr val="000000"/>
                  </a:solidFill>
                  <a:effectLst/>
                  <a:latin typeface="Calibri" panose="020F0502020204030204" pitchFamily="34" charset="0"/>
                  <a:ea typeface="Calibri" panose="020F0502020204030204" pitchFamily="34" charset="0"/>
                </a:rPr>
                <a:t>SELECT BOOK</a:t>
              </a:r>
              <a:endParaRPr lang="en-IN" sz="1100">
                <a:solidFill>
                  <a:srgbClr val="000000"/>
                </a:solidFill>
                <a:effectLst/>
                <a:latin typeface="Calibri" panose="020F0502020204030204" pitchFamily="34" charset="0"/>
                <a:ea typeface="Calibri" panose="020F0502020204030204" pitchFamily="34" charset="0"/>
              </a:endParaRPr>
            </a:p>
          </p:txBody>
        </p:sp>
        <p:sp>
          <p:nvSpPr>
            <p:cNvPr id="51" name="Rectangle 50"/>
            <p:cNvSpPr/>
            <p:nvPr/>
          </p:nvSpPr>
          <p:spPr>
            <a:xfrm>
              <a:off x="2293061" y="2529713"/>
              <a:ext cx="61383" cy="276647"/>
            </a:xfrm>
            <a:prstGeom prst="rect">
              <a:avLst/>
            </a:prstGeom>
            <a:ln>
              <a:noFill/>
            </a:ln>
          </p:spPr>
          <p:txBody>
            <a:bodyPr vert="horz" lIns="0" tIns="0" rIns="0" bIns="0">
              <a:prstTxWarp prst="textNoShape">
                <a:avLst/>
              </a:prstTxWarp>
              <a:noAutofit/>
            </a:bodyPr>
            <a:lstStyle/>
            <a:p>
              <a:pPr>
                <a:lnSpc>
                  <a:spcPct val="107000"/>
                </a:lnSpc>
                <a:spcAft>
                  <a:spcPts val="800"/>
                </a:spcAft>
              </a:pPr>
              <a:r>
                <a:rPr lang="en-IN" sz="1600" b="1">
                  <a:solidFill>
                    <a:srgbClr val="000000"/>
                  </a:solidFill>
                  <a:effectLst/>
                  <a:latin typeface="Calibri" panose="020F0502020204030204" pitchFamily="34" charset="0"/>
                  <a:ea typeface="Calibri" panose="020F0502020204030204" pitchFamily="34" charset="0"/>
                </a:rPr>
                <a:t> </a:t>
              </a:r>
              <a:endParaRPr lang="en-IN" sz="1100">
                <a:solidFill>
                  <a:srgbClr val="000000"/>
                </a:solidFill>
                <a:effectLst/>
                <a:latin typeface="Calibri" panose="020F0502020204030204" pitchFamily="34" charset="0"/>
                <a:ea typeface="Calibri" panose="020F0502020204030204" pitchFamily="34" charset="0"/>
              </a:endParaRPr>
            </a:p>
          </p:txBody>
        </p:sp>
        <p:sp>
          <p:nvSpPr>
            <p:cNvPr id="52" name="Freeform 51"/>
            <p:cNvSpPr/>
            <p:nvPr/>
          </p:nvSpPr>
          <p:spPr>
            <a:xfrm>
              <a:off x="1091768" y="2484755"/>
              <a:ext cx="9144" cy="9144"/>
            </a:xfrm>
            <a:custGeom>
              <a:avLst/>
              <a:gdLst/>
              <a:ahLst/>
              <a:cxnLst/>
              <a:rect l="l" t="t" r="r" b="b"/>
              <a:pathLst>
                <a:path w="9144" h="9144">
                  <a:moveTo>
                    <a:pt x="0" y="0"/>
                  </a:moveTo>
                  <a:lnTo>
                    <a:pt x="9144" y="0"/>
                  </a:lnTo>
                  <a:lnTo>
                    <a:pt x="9144" y="9144"/>
                  </a:lnTo>
                  <a:lnTo>
                    <a:pt x="0" y="9144"/>
                  </a:lnTo>
                  <a:lnTo>
                    <a:pt x="0" y="0"/>
                  </a:lnTo>
                </a:path>
              </a:pathLst>
            </a:custGeom>
            <a:solidFill>
              <a:srgbClr val="000000"/>
            </a:solidFill>
            <a:ln w="0" cap="flat" cmpd="sng">
              <a:solidFill>
                <a:srgbClr val="000000"/>
              </a:solidFill>
              <a:prstDash val="solid"/>
              <a:miter/>
              <a:headEnd/>
              <a:tailEnd/>
            </a:ln>
          </p:spPr>
          <p:txBody>
            <a:bodyPr>
              <a:prstTxWarp prst="textNoShape">
                <a:avLst/>
              </a:prstTxWarp>
            </a:bodyPr>
            <a:lstStyle/>
            <a:p>
              <a:endParaRPr lang="en-IN"/>
            </a:p>
          </p:txBody>
        </p:sp>
        <p:sp>
          <p:nvSpPr>
            <p:cNvPr id="53" name="Freeform 52"/>
            <p:cNvSpPr/>
            <p:nvPr/>
          </p:nvSpPr>
          <p:spPr>
            <a:xfrm>
              <a:off x="1097864" y="2484755"/>
              <a:ext cx="1432814" cy="9144"/>
            </a:xfrm>
            <a:custGeom>
              <a:avLst/>
              <a:gdLst/>
              <a:ahLst/>
              <a:cxnLst/>
              <a:rect l="l" t="t" r="r" b="b"/>
              <a:pathLst>
                <a:path w="1432814" h="9144">
                  <a:moveTo>
                    <a:pt x="0" y="0"/>
                  </a:moveTo>
                  <a:lnTo>
                    <a:pt x="1432814" y="0"/>
                  </a:lnTo>
                  <a:lnTo>
                    <a:pt x="1432814" y="9144"/>
                  </a:lnTo>
                  <a:lnTo>
                    <a:pt x="0" y="9144"/>
                  </a:lnTo>
                  <a:lnTo>
                    <a:pt x="0" y="0"/>
                  </a:lnTo>
                </a:path>
              </a:pathLst>
            </a:custGeom>
            <a:solidFill>
              <a:srgbClr val="000000"/>
            </a:solidFill>
            <a:ln w="0" cap="flat" cmpd="sng">
              <a:solidFill>
                <a:srgbClr val="000000"/>
              </a:solidFill>
              <a:prstDash val="solid"/>
              <a:miter/>
              <a:headEnd/>
              <a:tailEnd/>
            </a:ln>
          </p:spPr>
          <p:txBody>
            <a:bodyPr>
              <a:prstTxWarp prst="textNoShape">
                <a:avLst/>
              </a:prstTxWarp>
            </a:bodyPr>
            <a:lstStyle/>
            <a:p>
              <a:endParaRPr lang="en-IN"/>
            </a:p>
          </p:txBody>
        </p:sp>
        <p:sp>
          <p:nvSpPr>
            <p:cNvPr id="54" name="Freeform 53"/>
            <p:cNvSpPr/>
            <p:nvPr/>
          </p:nvSpPr>
          <p:spPr>
            <a:xfrm>
              <a:off x="2530805" y="2484755"/>
              <a:ext cx="9144" cy="9144"/>
            </a:xfrm>
            <a:custGeom>
              <a:avLst/>
              <a:gdLst/>
              <a:ahLst/>
              <a:cxnLst/>
              <a:rect l="l" t="t" r="r" b="b"/>
              <a:pathLst>
                <a:path w="9144" h="9144">
                  <a:moveTo>
                    <a:pt x="0" y="0"/>
                  </a:moveTo>
                  <a:lnTo>
                    <a:pt x="9144" y="0"/>
                  </a:lnTo>
                  <a:lnTo>
                    <a:pt x="9144" y="9144"/>
                  </a:lnTo>
                  <a:lnTo>
                    <a:pt x="0" y="9144"/>
                  </a:lnTo>
                  <a:lnTo>
                    <a:pt x="0" y="0"/>
                  </a:lnTo>
                </a:path>
              </a:pathLst>
            </a:custGeom>
            <a:solidFill>
              <a:srgbClr val="000000"/>
            </a:solidFill>
            <a:ln w="0" cap="flat" cmpd="sng">
              <a:solidFill>
                <a:srgbClr val="000000"/>
              </a:solidFill>
              <a:prstDash val="solid"/>
              <a:miter/>
              <a:headEnd/>
              <a:tailEnd/>
            </a:ln>
          </p:spPr>
          <p:txBody>
            <a:bodyPr>
              <a:prstTxWarp prst="textNoShape">
                <a:avLst/>
              </a:prstTxWarp>
            </a:bodyPr>
            <a:lstStyle/>
            <a:p>
              <a:endParaRPr lang="en-IN"/>
            </a:p>
          </p:txBody>
        </p:sp>
        <p:sp>
          <p:nvSpPr>
            <p:cNvPr id="55" name="Freeform 54"/>
            <p:cNvSpPr/>
            <p:nvPr/>
          </p:nvSpPr>
          <p:spPr>
            <a:xfrm>
              <a:off x="1091768" y="2490851"/>
              <a:ext cx="9144" cy="271272"/>
            </a:xfrm>
            <a:custGeom>
              <a:avLst/>
              <a:gdLst/>
              <a:ahLst/>
              <a:cxnLst/>
              <a:rect l="l" t="t" r="r" b="b"/>
              <a:pathLst>
                <a:path w="9144" h="271272">
                  <a:moveTo>
                    <a:pt x="0" y="0"/>
                  </a:moveTo>
                  <a:lnTo>
                    <a:pt x="9144" y="0"/>
                  </a:lnTo>
                  <a:lnTo>
                    <a:pt x="9144" y="271272"/>
                  </a:lnTo>
                  <a:lnTo>
                    <a:pt x="0" y="271272"/>
                  </a:lnTo>
                  <a:lnTo>
                    <a:pt x="0" y="0"/>
                  </a:lnTo>
                </a:path>
              </a:pathLst>
            </a:custGeom>
            <a:solidFill>
              <a:srgbClr val="000000"/>
            </a:solidFill>
            <a:ln w="0" cap="flat" cmpd="sng">
              <a:solidFill>
                <a:srgbClr val="000000"/>
              </a:solidFill>
              <a:prstDash val="solid"/>
              <a:miter/>
              <a:headEnd/>
              <a:tailEnd/>
            </a:ln>
          </p:spPr>
          <p:txBody>
            <a:bodyPr>
              <a:prstTxWarp prst="textNoShape">
                <a:avLst/>
              </a:prstTxWarp>
            </a:bodyPr>
            <a:lstStyle/>
            <a:p>
              <a:endParaRPr lang="en-IN"/>
            </a:p>
          </p:txBody>
        </p:sp>
        <p:sp>
          <p:nvSpPr>
            <p:cNvPr id="56" name="Freeform 55"/>
            <p:cNvSpPr/>
            <p:nvPr/>
          </p:nvSpPr>
          <p:spPr>
            <a:xfrm>
              <a:off x="1091768" y="2762123"/>
              <a:ext cx="9144" cy="9144"/>
            </a:xfrm>
            <a:custGeom>
              <a:avLst/>
              <a:gdLst/>
              <a:ahLst/>
              <a:cxnLst/>
              <a:rect l="l" t="t" r="r" b="b"/>
              <a:pathLst>
                <a:path w="9144" h="9144">
                  <a:moveTo>
                    <a:pt x="0" y="0"/>
                  </a:moveTo>
                  <a:lnTo>
                    <a:pt x="9144" y="0"/>
                  </a:lnTo>
                  <a:lnTo>
                    <a:pt x="9144" y="9144"/>
                  </a:lnTo>
                  <a:lnTo>
                    <a:pt x="0" y="9144"/>
                  </a:lnTo>
                  <a:lnTo>
                    <a:pt x="0" y="0"/>
                  </a:lnTo>
                </a:path>
              </a:pathLst>
            </a:custGeom>
            <a:solidFill>
              <a:srgbClr val="000000"/>
            </a:solidFill>
            <a:ln w="0" cap="flat" cmpd="sng">
              <a:solidFill>
                <a:srgbClr val="000000"/>
              </a:solidFill>
              <a:prstDash val="solid"/>
              <a:miter/>
              <a:headEnd/>
              <a:tailEnd/>
            </a:ln>
          </p:spPr>
          <p:txBody>
            <a:bodyPr>
              <a:prstTxWarp prst="textNoShape">
                <a:avLst/>
              </a:prstTxWarp>
            </a:bodyPr>
            <a:lstStyle/>
            <a:p>
              <a:endParaRPr lang="en-IN"/>
            </a:p>
          </p:txBody>
        </p:sp>
        <p:sp>
          <p:nvSpPr>
            <p:cNvPr id="57" name="Freeform 56"/>
            <p:cNvSpPr/>
            <p:nvPr/>
          </p:nvSpPr>
          <p:spPr>
            <a:xfrm>
              <a:off x="1097864" y="2762123"/>
              <a:ext cx="1432814" cy="9144"/>
            </a:xfrm>
            <a:custGeom>
              <a:avLst/>
              <a:gdLst/>
              <a:ahLst/>
              <a:cxnLst/>
              <a:rect l="l" t="t" r="r" b="b"/>
              <a:pathLst>
                <a:path w="1432814" h="9144">
                  <a:moveTo>
                    <a:pt x="0" y="0"/>
                  </a:moveTo>
                  <a:lnTo>
                    <a:pt x="1432814" y="0"/>
                  </a:lnTo>
                  <a:lnTo>
                    <a:pt x="1432814" y="9144"/>
                  </a:lnTo>
                  <a:lnTo>
                    <a:pt x="0" y="9144"/>
                  </a:lnTo>
                  <a:lnTo>
                    <a:pt x="0" y="0"/>
                  </a:lnTo>
                </a:path>
              </a:pathLst>
            </a:custGeom>
            <a:solidFill>
              <a:srgbClr val="000000"/>
            </a:solidFill>
            <a:ln w="0" cap="flat" cmpd="sng">
              <a:solidFill>
                <a:srgbClr val="000000"/>
              </a:solidFill>
              <a:prstDash val="solid"/>
              <a:miter/>
              <a:headEnd/>
              <a:tailEnd/>
            </a:ln>
          </p:spPr>
          <p:txBody>
            <a:bodyPr>
              <a:prstTxWarp prst="textNoShape">
                <a:avLst/>
              </a:prstTxWarp>
            </a:bodyPr>
            <a:lstStyle/>
            <a:p>
              <a:endParaRPr lang="en-IN"/>
            </a:p>
          </p:txBody>
        </p:sp>
        <p:sp>
          <p:nvSpPr>
            <p:cNvPr id="58" name="Freeform 57"/>
            <p:cNvSpPr/>
            <p:nvPr/>
          </p:nvSpPr>
          <p:spPr>
            <a:xfrm>
              <a:off x="2530805" y="2490851"/>
              <a:ext cx="9144" cy="271272"/>
            </a:xfrm>
            <a:custGeom>
              <a:avLst/>
              <a:gdLst/>
              <a:ahLst/>
              <a:cxnLst/>
              <a:rect l="l" t="t" r="r" b="b"/>
              <a:pathLst>
                <a:path w="9144" h="271272">
                  <a:moveTo>
                    <a:pt x="0" y="0"/>
                  </a:moveTo>
                  <a:lnTo>
                    <a:pt x="9144" y="0"/>
                  </a:lnTo>
                  <a:lnTo>
                    <a:pt x="9144" y="271272"/>
                  </a:lnTo>
                  <a:lnTo>
                    <a:pt x="0" y="271272"/>
                  </a:lnTo>
                  <a:lnTo>
                    <a:pt x="0" y="0"/>
                  </a:lnTo>
                </a:path>
              </a:pathLst>
            </a:custGeom>
            <a:solidFill>
              <a:srgbClr val="000000"/>
            </a:solidFill>
            <a:ln w="0" cap="flat" cmpd="sng">
              <a:solidFill>
                <a:srgbClr val="000000"/>
              </a:solidFill>
              <a:prstDash val="solid"/>
              <a:miter/>
              <a:headEnd/>
              <a:tailEnd/>
            </a:ln>
          </p:spPr>
          <p:txBody>
            <a:bodyPr>
              <a:prstTxWarp prst="textNoShape">
                <a:avLst/>
              </a:prstTxWarp>
            </a:bodyPr>
            <a:lstStyle/>
            <a:p>
              <a:endParaRPr lang="en-IN"/>
            </a:p>
          </p:txBody>
        </p:sp>
        <p:sp>
          <p:nvSpPr>
            <p:cNvPr id="59" name="Freeform 58"/>
            <p:cNvSpPr/>
            <p:nvPr/>
          </p:nvSpPr>
          <p:spPr>
            <a:xfrm>
              <a:off x="2530805" y="2762123"/>
              <a:ext cx="9144" cy="9144"/>
            </a:xfrm>
            <a:custGeom>
              <a:avLst/>
              <a:gdLst/>
              <a:ahLst/>
              <a:cxnLst/>
              <a:rect l="l" t="t" r="r" b="b"/>
              <a:pathLst>
                <a:path w="9144" h="9144">
                  <a:moveTo>
                    <a:pt x="0" y="0"/>
                  </a:moveTo>
                  <a:lnTo>
                    <a:pt x="9144" y="0"/>
                  </a:lnTo>
                  <a:lnTo>
                    <a:pt x="9144" y="9144"/>
                  </a:lnTo>
                  <a:lnTo>
                    <a:pt x="0" y="9144"/>
                  </a:lnTo>
                  <a:lnTo>
                    <a:pt x="0" y="0"/>
                  </a:lnTo>
                </a:path>
              </a:pathLst>
            </a:custGeom>
            <a:solidFill>
              <a:srgbClr val="000000"/>
            </a:solidFill>
            <a:ln w="0" cap="flat" cmpd="sng">
              <a:solidFill>
                <a:srgbClr val="000000"/>
              </a:solidFill>
              <a:prstDash val="solid"/>
              <a:miter/>
              <a:headEnd/>
              <a:tailEnd/>
            </a:ln>
          </p:spPr>
          <p:txBody>
            <a:bodyPr>
              <a:prstTxWarp prst="textNoShape">
                <a:avLst/>
              </a:prstTxWarp>
            </a:bodyPr>
            <a:lstStyle/>
            <a:p>
              <a:endParaRPr lang="en-IN"/>
            </a:p>
          </p:txBody>
        </p:sp>
        <p:sp>
          <p:nvSpPr>
            <p:cNvPr id="60" name="Rectangle 59"/>
            <p:cNvSpPr/>
            <p:nvPr/>
          </p:nvSpPr>
          <p:spPr>
            <a:xfrm>
              <a:off x="1161872" y="2932049"/>
              <a:ext cx="1343913" cy="276647"/>
            </a:xfrm>
            <a:prstGeom prst="rect">
              <a:avLst/>
            </a:prstGeom>
            <a:ln>
              <a:noFill/>
            </a:ln>
          </p:spPr>
          <p:txBody>
            <a:bodyPr vert="horz" lIns="0" tIns="0" rIns="0" bIns="0">
              <a:prstTxWarp prst="textNoShape">
                <a:avLst/>
              </a:prstTxWarp>
              <a:noAutofit/>
            </a:bodyPr>
            <a:lstStyle/>
            <a:p>
              <a:pPr>
                <a:lnSpc>
                  <a:spcPct val="107000"/>
                </a:lnSpc>
                <a:spcAft>
                  <a:spcPts val="800"/>
                </a:spcAft>
              </a:pPr>
              <a:r>
                <a:rPr lang="en-US" sz="1600" b="1">
                  <a:solidFill>
                    <a:srgbClr val="000000"/>
                  </a:solidFill>
                  <a:effectLst/>
                  <a:latin typeface="Calibri" panose="020F0502020204030204" pitchFamily="34" charset="0"/>
                  <a:ea typeface="Calibri" panose="020F0502020204030204" pitchFamily="34" charset="0"/>
                </a:rPr>
                <a:t>READ BOOK</a:t>
              </a:r>
              <a:endParaRPr lang="en-IN" sz="1100">
                <a:solidFill>
                  <a:srgbClr val="000000"/>
                </a:solidFill>
                <a:effectLst/>
                <a:latin typeface="Calibri" panose="020F0502020204030204" pitchFamily="34" charset="0"/>
                <a:ea typeface="Calibri" panose="020F0502020204030204" pitchFamily="34" charset="0"/>
              </a:endParaRPr>
            </a:p>
          </p:txBody>
        </p:sp>
        <p:sp>
          <p:nvSpPr>
            <p:cNvPr id="61" name="Rectangle 60"/>
            <p:cNvSpPr/>
            <p:nvPr/>
          </p:nvSpPr>
          <p:spPr>
            <a:xfrm>
              <a:off x="2171141" y="2932049"/>
              <a:ext cx="61383" cy="276647"/>
            </a:xfrm>
            <a:prstGeom prst="rect">
              <a:avLst/>
            </a:prstGeom>
            <a:ln>
              <a:noFill/>
            </a:ln>
          </p:spPr>
          <p:txBody>
            <a:bodyPr vert="horz" lIns="0" tIns="0" rIns="0" bIns="0">
              <a:prstTxWarp prst="textNoShape">
                <a:avLst/>
              </a:prstTxWarp>
              <a:noAutofit/>
            </a:bodyPr>
            <a:lstStyle/>
            <a:p>
              <a:pPr>
                <a:lnSpc>
                  <a:spcPct val="107000"/>
                </a:lnSpc>
                <a:spcAft>
                  <a:spcPts val="800"/>
                </a:spcAft>
              </a:pPr>
              <a:r>
                <a:rPr lang="en-IN" sz="1600" b="1">
                  <a:solidFill>
                    <a:srgbClr val="000000"/>
                  </a:solidFill>
                  <a:effectLst/>
                  <a:latin typeface="Calibri" panose="020F0502020204030204" pitchFamily="34" charset="0"/>
                  <a:ea typeface="Calibri" panose="020F0502020204030204" pitchFamily="34" charset="0"/>
                </a:rPr>
                <a:t> </a:t>
              </a:r>
              <a:endParaRPr lang="en-IN" sz="1100">
                <a:solidFill>
                  <a:srgbClr val="000000"/>
                </a:solidFill>
                <a:effectLst/>
                <a:latin typeface="Calibri" panose="020F0502020204030204" pitchFamily="34" charset="0"/>
                <a:ea typeface="Calibri" panose="020F0502020204030204" pitchFamily="34" charset="0"/>
              </a:endParaRPr>
            </a:p>
          </p:txBody>
        </p:sp>
        <p:sp>
          <p:nvSpPr>
            <p:cNvPr id="62" name="Freeform 61"/>
            <p:cNvSpPr/>
            <p:nvPr/>
          </p:nvSpPr>
          <p:spPr>
            <a:xfrm>
              <a:off x="1091768" y="2887091"/>
              <a:ext cx="9144" cy="9144"/>
            </a:xfrm>
            <a:custGeom>
              <a:avLst/>
              <a:gdLst/>
              <a:ahLst/>
              <a:cxnLst/>
              <a:rect l="l" t="t" r="r" b="b"/>
              <a:pathLst>
                <a:path w="9144" h="9144">
                  <a:moveTo>
                    <a:pt x="0" y="0"/>
                  </a:moveTo>
                  <a:lnTo>
                    <a:pt x="9144" y="0"/>
                  </a:lnTo>
                  <a:lnTo>
                    <a:pt x="9144" y="9144"/>
                  </a:lnTo>
                  <a:lnTo>
                    <a:pt x="0" y="9144"/>
                  </a:lnTo>
                  <a:lnTo>
                    <a:pt x="0" y="0"/>
                  </a:lnTo>
                </a:path>
              </a:pathLst>
            </a:custGeom>
            <a:solidFill>
              <a:srgbClr val="000000"/>
            </a:solidFill>
            <a:ln w="0" cap="flat" cmpd="sng">
              <a:solidFill>
                <a:srgbClr val="000000"/>
              </a:solidFill>
              <a:prstDash val="solid"/>
              <a:miter/>
              <a:headEnd/>
              <a:tailEnd/>
            </a:ln>
          </p:spPr>
          <p:txBody>
            <a:bodyPr>
              <a:prstTxWarp prst="textNoShape">
                <a:avLst/>
              </a:prstTxWarp>
            </a:bodyPr>
            <a:lstStyle/>
            <a:p>
              <a:endParaRPr lang="en-IN"/>
            </a:p>
          </p:txBody>
        </p:sp>
        <p:sp>
          <p:nvSpPr>
            <p:cNvPr id="63" name="Freeform 62"/>
            <p:cNvSpPr/>
            <p:nvPr/>
          </p:nvSpPr>
          <p:spPr>
            <a:xfrm>
              <a:off x="1097864" y="2887091"/>
              <a:ext cx="1432814" cy="9144"/>
            </a:xfrm>
            <a:custGeom>
              <a:avLst/>
              <a:gdLst/>
              <a:ahLst/>
              <a:cxnLst/>
              <a:rect l="l" t="t" r="r" b="b"/>
              <a:pathLst>
                <a:path w="1432814" h="9144">
                  <a:moveTo>
                    <a:pt x="0" y="0"/>
                  </a:moveTo>
                  <a:lnTo>
                    <a:pt x="1432814" y="0"/>
                  </a:lnTo>
                  <a:lnTo>
                    <a:pt x="1432814" y="9144"/>
                  </a:lnTo>
                  <a:lnTo>
                    <a:pt x="0" y="9144"/>
                  </a:lnTo>
                  <a:lnTo>
                    <a:pt x="0" y="0"/>
                  </a:lnTo>
                </a:path>
              </a:pathLst>
            </a:custGeom>
            <a:solidFill>
              <a:srgbClr val="000000"/>
            </a:solidFill>
            <a:ln w="0" cap="flat" cmpd="sng">
              <a:solidFill>
                <a:srgbClr val="000000"/>
              </a:solidFill>
              <a:prstDash val="solid"/>
              <a:miter/>
              <a:headEnd/>
              <a:tailEnd/>
            </a:ln>
          </p:spPr>
          <p:txBody>
            <a:bodyPr>
              <a:prstTxWarp prst="textNoShape">
                <a:avLst/>
              </a:prstTxWarp>
            </a:bodyPr>
            <a:lstStyle/>
            <a:p>
              <a:endParaRPr lang="en-IN"/>
            </a:p>
          </p:txBody>
        </p:sp>
        <p:sp>
          <p:nvSpPr>
            <p:cNvPr id="64" name="Freeform 63"/>
            <p:cNvSpPr/>
            <p:nvPr/>
          </p:nvSpPr>
          <p:spPr>
            <a:xfrm>
              <a:off x="2530805" y="2887091"/>
              <a:ext cx="9144" cy="9144"/>
            </a:xfrm>
            <a:custGeom>
              <a:avLst/>
              <a:gdLst/>
              <a:ahLst/>
              <a:cxnLst/>
              <a:rect l="l" t="t" r="r" b="b"/>
              <a:pathLst>
                <a:path w="9144" h="9144">
                  <a:moveTo>
                    <a:pt x="0" y="0"/>
                  </a:moveTo>
                  <a:lnTo>
                    <a:pt x="9144" y="0"/>
                  </a:lnTo>
                  <a:lnTo>
                    <a:pt x="9144" y="9144"/>
                  </a:lnTo>
                  <a:lnTo>
                    <a:pt x="0" y="9144"/>
                  </a:lnTo>
                  <a:lnTo>
                    <a:pt x="0" y="0"/>
                  </a:lnTo>
                </a:path>
              </a:pathLst>
            </a:custGeom>
            <a:solidFill>
              <a:srgbClr val="000000"/>
            </a:solidFill>
            <a:ln w="0" cap="flat" cmpd="sng">
              <a:solidFill>
                <a:srgbClr val="000000"/>
              </a:solidFill>
              <a:prstDash val="solid"/>
              <a:miter/>
              <a:headEnd/>
              <a:tailEnd/>
            </a:ln>
          </p:spPr>
          <p:txBody>
            <a:bodyPr>
              <a:prstTxWarp prst="textNoShape">
                <a:avLst/>
              </a:prstTxWarp>
            </a:bodyPr>
            <a:lstStyle/>
            <a:p>
              <a:endParaRPr lang="en-IN"/>
            </a:p>
          </p:txBody>
        </p:sp>
        <p:sp>
          <p:nvSpPr>
            <p:cNvPr id="65" name="Freeform 64"/>
            <p:cNvSpPr/>
            <p:nvPr/>
          </p:nvSpPr>
          <p:spPr>
            <a:xfrm>
              <a:off x="1091768" y="2893136"/>
              <a:ext cx="9144" cy="274625"/>
            </a:xfrm>
            <a:custGeom>
              <a:avLst/>
              <a:gdLst/>
              <a:ahLst/>
              <a:cxnLst/>
              <a:rect l="l" t="t" r="r" b="b"/>
              <a:pathLst>
                <a:path w="9144" h="274625">
                  <a:moveTo>
                    <a:pt x="0" y="0"/>
                  </a:moveTo>
                  <a:lnTo>
                    <a:pt x="9144" y="0"/>
                  </a:lnTo>
                  <a:lnTo>
                    <a:pt x="9144" y="274625"/>
                  </a:lnTo>
                  <a:lnTo>
                    <a:pt x="0" y="274625"/>
                  </a:lnTo>
                  <a:lnTo>
                    <a:pt x="0" y="0"/>
                  </a:lnTo>
                </a:path>
              </a:pathLst>
            </a:custGeom>
            <a:solidFill>
              <a:srgbClr val="000000"/>
            </a:solidFill>
            <a:ln w="0" cap="flat" cmpd="sng">
              <a:solidFill>
                <a:srgbClr val="000000"/>
              </a:solidFill>
              <a:prstDash val="solid"/>
              <a:miter/>
              <a:headEnd/>
              <a:tailEnd/>
            </a:ln>
          </p:spPr>
          <p:txBody>
            <a:bodyPr>
              <a:prstTxWarp prst="textNoShape">
                <a:avLst/>
              </a:prstTxWarp>
            </a:bodyPr>
            <a:lstStyle/>
            <a:p>
              <a:endParaRPr lang="en-IN"/>
            </a:p>
          </p:txBody>
        </p:sp>
        <p:sp>
          <p:nvSpPr>
            <p:cNvPr id="66" name="Freeform 65"/>
            <p:cNvSpPr/>
            <p:nvPr/>
          </p:nvSpPr>
          <p:spPr>
            <a:xfrm>
              <a:off x="1091768" y="3167761"/>
              <a:ext cx="9144" cy="9144"/>
            </a:xfrm>
            <a:custGeom>
              <a:avLst/>
              <a:gdLst/>
              <a:ahLst/>
              <a:cxnLst/>
              <a:rect l="l" t="t" r="r" b="b"/>
              <a:pathLst>
                <a:path w="9144" h="9144">
                  <a:moveTo>
                    <a:pt x="0" y="0"/>
                  </a:moveTo>
                  <a:lnTo>
                    <a:pt x="9144" y="0"/>
                  </a:lnTo>
                  <a:lnTo>
                    <a:pt x="9144" y="9144"/>
                  </a:lnTo>
                  <a:lnTo>
                    <a:pt x="0" y="9144"/>
                  </a:lnTo>
                  <a:lnTo>
                    <a:pt x="0" y="0"/>
                  </a:lnTo>
                </a:path>
              </a:pathLst>
            </a:custGeom>
            <a:solidFill>
              <a:srgbClr val="000000"/>
            </a:solidFill>
            <a:ln w="0" cap="flat" cmpd="sng">
              <a:solidFill>
                <a:srgbClr val="000000"/>
              </a:solidFill>
              <a:prstDash val="solid"/>
              <a:miter/>
              <a:headEnd/>
              <a:tailEnd/>
            </a:ln>
          </p:spPr>
          <p:txBody>
            <a:bodyPr>
              <a:prstTxWarp prst="textNoShape">
                <a:avLst/>
              </a:prstTxWarp>
            </a:bodyPr>
            <a:lstStyle/>
            <a:p>
              <a:endParaRPr lang="en-IN"/>
            </a:p>
          </p:txBody>
        </p:sp>
        <p:sp>
          <p:nvSpPr>
            <p:cNvPr id="67" name="Freeform 66"/>
            <p:cNvSpPr/>
            <p:nvPr/>
          </p:nvSpPr>
          <p:spPr>
            <a:xfrm>
              <a:off x="1097864" y="3167761"/>
              <a:ext cx="1432814" cy="9144"/>
            </a:xfrm>
            <a:custGeom>
              <a:avLst/>
              <a:gdLst/>
              <a:ahLst/>
              <a:cxnLst/>
              <a:rect l="l" t="t" r="r" b="b"/>
              <a:pathLst>
                <a:path w="1432814" h="9144">
                  <a:moveTo>
                    <a:pt x="0" y="0"/>
                  </a:moveTo>
                  <a:lnTo>
                    <a:pt x="1432814" y="0"/>
                  </a:lnTo>
                  <a:lnTo>
                    <a:pt x="1432814" y="9144"/>
                  </a:lnTo>
                  <a:lnTo>
                    <a:pt x="0" y="9144"/>
                  </a:lnTo>
                  <a:lnTo>
                    <a:pt x="0" y="0"/>
                  </a:lnTo>
                </a:path>
              </a:pathLst>
            </a:custGeom>
            <a:solidFill>
              <a:srgbClr val="000000"/>
            </a:solidFill>
            <a:ln w="0" cap="flat" cmpd="sng">
              <a:solidFill>
                <a:srgbClr val="000000"/>
              </a:solidFill>
              <a:prstDash val="solid"/>
              <a:miter/>
              <a:headEnd/>
              <a:tailEnd/>
            </a:ln>
          </p:spPr>
          <p:txBody>
            <a:bodyPr>
              <a:prstTxWarp prst="textNoShape">
                <a:avLst/>
              </a:prstTxWarp>
            </a:bodyPr>
            <a:lstStyle/>
            <a:p>
              <a:endParaRPr lang="en-IN"/>
            </a:p>
          </p:txBody>
        </p:sp>
        <p:sp>
          <p:nvSpPr>
            <p:cNvPr id="68" name="Freeform 67"/>
            <p:cNvSpPr/>
            <p:nvPr/>
          </p:nvSpPr>
          <p:spPr>
            <a:xfrm>
              <a:off x="2530805" y="2893136"/>
              <a:ext cx="9144" cy="274625"/>
            </a:xfrm>
            <a:custGeom>
              <a:avLst/>
              <a:gdLst/>
              <a:ahLst/>
              <a:cxnLst/>
              <a:rect l="l" t="t" r="r" b="b"/>
              <a:pathLst>
                <a:path w="9144" h="274625">
                  <a:moveTo>
                    <a:pt x="0" y="0"/>
                  </a:moveTo>
                  <a:lnTo>
                    <a:pt x="9144" y="0"/>
                  </a:lnTo>
                  <a:lnTo>
                    <a:pt x="9144" y="274625"/>
                  </a:lnTo>
                  <a:lnTo>
                    <a:pt x="0" y="274625"/>
                  </a:lnTo>
                  <a:lnTo>
                    <a:pt x="0" y="0"/>
                  </a:lnTo>
                </a:path>
              </a:pathLst>
            </a:custGeom>
            <a:solidFill>
              <a:srgbClr val="000000"/>
            </a:solidFill>
            <a:ln w="0" cap="flat" cmpd="sng">
              <a:solidFill>
                <a:srgbClr val="000000"/>
              </a:solidFill>
              <a:prstDash val="solid"/>
              <a:miter/>
              <a:headEnd/>
              <a:tailEnd/>
            </a:ln>
          </p:spPr>
          <p:txBody>
            <a:bodyPr>
              <a:prstTxWarp prst="textNoShape">
                <a:avLst/>
              </a:prstTxWarp>
            </a:bodyPr>
            <a:lstStyle/>
            <a:p>
              <a:endParaRPr lang="en-IN"/>
            </a:p>
          </p:txBody>
        </p:sp>
        <p:sp>
          <p:nvSpPr>
            <p:cNvPr id="69" name="Freeform 68"/>
            <p:cNvSpPr/>
            <p:nvPr/>
          </p:nvSpPr>
          <p:spPr>
            <a:xfrm>
              <a:off x="2530805" y="3167761"/>
              <a:ext cx="9144" cy="9144"/>
            </a:xfrm>
            <a:custGeom>
              <a:avLst/>
              <a:gdLst/>
              <a:ahLst/>
              <a:cxnLst/>
              <a:rect l="l" t="t" r="r" b="b"/>
              <a:pathLst>
                <a:path w="9144" h="9144">
                  <a:moveTo>
                    <a:pt x="0" y="0"/>
                  </a:moveTo>
                  <a:lnTo>
                    <a:pt x="9144" y="0"/>
                  </a:lnTo>
                  <a:lnTo>
                    <a:pt x="9144" y="9144"/>
                  </a:lnTo>
                  <a:lnTo>
                    <a:pt x="0" y="9144"/>
                  </a:lnTo>
                  <a:lnTo>
                    <a:pt x="0" y="0"/>
                  </a:lnTo>
                </a:path>
              </a:pathLst>
            </a:custGeom>
            <a:solidFill>
              <a:srgbClr val="000000"/>
            </a:solidFill>
            <a:ln w="0" cap="flat" cmpd="sng">
              <a:solidFill>
                <a:srgbClr val="000000"/>
              </a:solidFill>
              <a:prstDash val="solid"/>
              <a:miter/>
              <a:headEnd/>
              <a:tailEnd/>
            </a:ln>
          </p:spPr>
          <p:txBody>
            <a:bodyPr>
              <a:prstTxWarp prst="textNoShape">
                <a:avLst/>
              </a:prstTxWarp>
            </a:bodyPr>
            <a:lstStyle/>
            <a:p>
              <a:endParaRPr lang="en-IN"/>
            </a:p>
          </p:txBody>
        </p:sp>
        <p:sp>
          <p:nvSpPr>
            <p:cNvPr id="70" name="Rectangle 69"/>
            <p:cNvSpPr/>
            <p:nvPr/>
          </p:nvSpPr>
          <p:spPr>
            <a:xfrm>
              <a:off x="4771974" y="2627249"/>
              <a:ext cx="954700" cy="276647"/>
            </a:xfrm>
            <a:prstGeom prst="rect">
              <a:avLst/>
            </a:prstGeom>
            <a:ln>
              <a:noFill/>
            </a:ln>
          </p:spPr>
          <p:txBody>
            <a:bodyPr vert="horz" lIns="0" tIns="0" rIns="0" bIns="0">
              <a:prstTxWarp prst="textNoShape">
                <a:avLst/>
              </a:prstTxWarp>
              <a:noAutofit/>
            </a:bodyPr>
            <a:lstStyle/>
            <a:p>
              <a:pPr>
                <a:lnSpc>
                  <a:spcPct val="107000"/>
                </a:lnSpc>
                <a:spcAft>
                  <a:spcPts val="800"/>
                </a:spcAft>
              </a:pPr>
              <a:r>
                <a:rPr lang="en-US" sz="1600" b="1">
                  <a:solidFill>
                    <a:srgbClr val="000000"/>
                  </a:solidFill>
                  <a:effectLst/>
                  <a:latin typeface="Calibri" panose="020F0502020204030204" pitchFamily="34" charset="0"/>
                  <a:ea typeface="Calibri" panose="020F0502020204030204" pitchFamily="34" charset="0"/>
                </a:rPr>
                <a:t>SETTING</a:t>
              </a:r>
              <a:endParaRPr lang="en-IN" sz="1100">
                <a:solidFill>
                  <a:srgbClr val="000000"/>
                </a:solidFill>
                <a:effectLst/>
                <a:latin typeface="Calibri" panose="020F0502020204030204" pitchFamily="34" charset="0"/>
                <a:ea typeface="Calibri" panose="020F0502020204030204" pitchFamily="34" charset="0"/>
              </a:endParaRPr>
            </a:p>
          </p:txBody>
        </p:sp>
        <p:sp>
          <p:nvSpPr>
            <p:cNvPr id="71" name="Rectangle 70"/>
            <p:cNvSpPr/>
            <p:nvPr/>
          </p:nvSpPr>
          <p:spPr>
            <a:xfrm>
              <a:off x="5488509" y="2627249"/>
              <a:ext cx="61383" cy="276647"/>
            </a:xfrm>
            <a:prstGeom prst="rect">
              <a:avLst/>
            </a:prstGeom>
            <a:ln>
              <a:noFill/>
            </a:ln>
          </p:spPr>
          <p:txBody>
            <a:bodyPr vert="horz" lIns="0" tIns="0" rIns="0" bIns="0">
              <a:prstTxWarp prst="textNoShape">
                <a:avLst/>
              </a:prstTxWarp>
              <a:noAutofit/>
            </a:bodyPr>
            <a:lstStyle/>
            <a:p>
              <a:pPr>
                <a:lnSpc>
                  <a:spcPct val="107000"/>
                </a:lnSpc>
                <a:spcAft>
                  <a:spcPts val="800"/>
                </a:spcAft>
              </a:pPr>
              <a:r>
                <a:rPr lang="en-IN" sz="1600" b="1">
                  <a:solidFill>
                    <a:srgbClr val="000000"/>
                  </a:solidFill>
                  <a:effectLst/>
                  <a:latin typeface="Calibri" panose="020F0502020204030204" pitchFamily="34" charset="0"/>
                  <a:ea typeface="Calibri" panose="020F0502020204030204" pitchFamily="34" charset="0"/>
                </a:rPr>
                <a:t> </a:t>
              </a:r>
              <a:endParaRPr lang="en-IN" sz="1100">
                <a:solidFill>
                  <a:srgbClr val="000000"/>
                </a:solidFill>
                <a:effectLst/>
                <a:latin typeface="Calibri" panose="020F0502020204030204" pitchFamily="34" charset="0"/>
                <a:ea typeface="Calibri" panose="020F0502020204030204" pitchFamily="34" charset="0"/>
              </a:endParaRPr>
            </a:p>
          </p:txBody>
        </p:sp>
        <p:sp>
          <p:nvSpPr>
            <p:cNvPr id="72" name="Freeform 71"/>
            <p:cNvSpPr/>
            <p:nvPr/>
          </p:nvSpPr>
          <p:spPr>
            <a:xfrm>
              <a:off x="4701871" y="2582291"/>
              <a:ext cx="9144" cy="9144"/>
            </a:xfrm>
            <a:custGeom>
              <a:avLst/>
              <a:gdLst/>
              <a:ahLst/>
              <a:cxnLst/>
              <a:rect l="l" t="t" r="r" b="b"/>
              <a:pathLst>
                <a:path w="9144" h="9144">
                  <a:moveTo>
                    <a:pt x="0" y="0"/>
                  </a:moveTo>
                  <a:lnTo>
                    <a:pt x="9144" y="0"/>
                  </a:lnTo>
                  <a:lnTo>
                    <a:pt x="9144" y="9144"/>
                  </a:lnTo>
                  <a:lnTo>
                    <a:pt x="0" y="9144"/>
                  </a:lnTo>
                  <a:lnTo>
                    <a:pt x="0" y="0"/>
                  </a:lnTo>
                </a:path>
              </a:pathLst>
            </a:custGeom>
            <a:solidFill>
              <a:srgbClr val="000000"/>
            </a:solidFill>
            <a:ln w="0" cap="flat" cmpd="sng">
              <a:solidFill>
                <a:srgbClr val="000000"/>
              </a:solidFill>
              <a:prstDash val="solid"/>
              <a:miter/>
              <a:headEnd/>
              <a:tailEnd/>
            </a:ln>
          </p:spPr>
          <p:txBody>
            <a:bodyPr>
              <a:prstTxWarp prst="textNoShape">
                <a:avLst/>
              </a:prstTxWarp>
            </a:bodyPr>
            <a:lstStyle/>
            <a:p>
              <a:endParaRPr lang="en-IN"/>
            </a:p>
          </p:txBody>
        </p:sp>
        <p:sp>
          <p:nvSpPr>
            <p:cNvPr id="73" name="Freeform 72"/>
            <p:cNvSpPr/>
            <p:nvPr/>
          </p:nvSpPr>
          <p:spPr>
            <a:xfrm>
              <a:off x="4707966" y="2582291"/>
              <a:ext cx="1021385" cy="9144"/>
            </a:xfrm>
            <a:custGeom>
              <a:avLst/>
              <a:gdLst/>
              <a:ahLst/>
              <a:cxnLst/>
              <a:rect l="l" t="t" r="r" b="b"/>
              <a:pathLst>
                <a:path w="1021385" h="9144">
                  <a:moveTo>
                    <a:pt x="0" y="0"/>
                  </a:moveTo>
                  <a:lnTo>
                    <a:pt x="1021385" y="0"/>
                  </a:lnTo>
                  <a:lnTo>
                    <a:pt x="1021385" y="9144"/>
                  </a:lnTo>
                  <a:lnTo>
                    <a:pt x="0" y="9144"/>
                  </a:lnTo>
                  <a:lnTo>
                    <a:pt x="0" y="0"/>
                  </a:lnTo>
                </a:path>
              </a:pathLst>
            </a:custGeom>
            <a:solidFill>
              <a:srgbClr val="000000"/>
            </a:solidFill>
            <a:ln w="0" cap="flat" cmpd="sng">
              <a:solidFill>
                <a:srgbClr val="000000"/>
              </a:solidFill>
              <a:prstDash val="solid"/>
              <a:miter/>
              <a:headEnd/>
              <a:tailEnd/>
            </a:ln>
          </p:spPr>
          <p:txBody>
            <a:bodyPr>
              <a:prstTxWarp prst="textNoShape">
                <a:avLst/>
              </a:prstTxWarp>
            </a:bodyPr>
            <a:lstStyle/>
            <a:p>
              <a:endParaRPr lang="en-IN"/>
            </a:p>
          </p:txBody>
        </p:sp>
        <p:sp>
          <p:nvSpPr>
            <p:cNvPr id="74" name="Freeform 73"/>
            <p:cNvSpPr/>
            <p:nvPr/>
          </p:nvSpPr>
          <p:spPr>
            <a:xfrm>
              <a:off x="5729301" y="2582291"/>
              <a:ext cx="9144" cy="9144"/>
            </a:xfrm>
            <a:custGeom>
              <a:avLst/>
              <a:gdLst/>
              <a:ahLst/>
              <a:cxnLst/>
              <a:rect l="l" t="t" r="r" b="b"/>
              <a:pathLst>
                <a:path w="9144" h="9144">
                  <a:moveTo>
                    <a:pt x="0" y="0"/>
                  </a:moveTo>
                  <a:lnTo>
                    <a:pt x="9144" y="0"/>
                  </a:lnTo>
                  <a:lnTo>
                    <a:pt x="9144" y="9144"/>
                  </a:lnTo>
                  <a:lnTo>
                    <a:pt x="0" y="9144"/>
                  </a:lnTo>
                  <a:lnTo>
                    <a:pt x="0" y="0"/>
                  </a:lnTo>
                </a:path>
              </a:pathLst>
            </a:custGeom>
            <a:solidFill>
              <a:srgbClr val="000000"/>
            </a:solidFill>
            <a:ln w="0" cap="flat" cmpd="sng">
              <a:solidFill>
                <a:srgbClr val="000000"/>
              </a:solidFill>
              <a:prstDash val="solid"/>
              <a:miter/>
              <a:headEnd/>
              <a:tailEnd/>
            </a:ln>
          </p:spPr>
          <p:txBody>
            <a:bodyPr>
              <a:prstTxWarp prst="textNoShape">
                <a:avLst/>
              </a:prstTxWarp>
            </a:bodyPr>
            <a:lstStyle/>
            <a:p>
              <a:endParaRPr lang="en-IN"/>
            </a:p>
          </p:txBody>
        </p:sp>
        <p:sp>
          <p:nvSpPr>
            <p:cNvPr id="75" name="Freeform 74"/>
            <p:cNvSpPr/>
            <p:nvPr/>
          </p:nvSpPr>
          <p:spPr>
            <a:xfrm>
              <a:off x="4701871" y="2588387"/>
              <a:ext cx="9144" cy="265176"/>
            </a:xfrm>
            <a:custGeom>
              <a:avLst/>
              <a:gdLst/>
              <a:ahLst/>
              <a:cxnLst/>
              <a:rect l="l" t="t" r="r" b="b"/>
              <a:pathLst>
                <a:path w="9144" h="265176">
                  <a:moveTo>
                    <a:pt x="0" y="0"/>
                  </a:moveTo>
                  <a:lnTo>
                    <a:pt x="9144" y="0"/>
                  </a:lnTo>
                  <a:lnTo>
                    <a:pt x="9144" y="265176"/>
                  </a:lnTo>
                  <a:lnTo>
                    <a:pt x="0" y="265176"/>
                  </a:lnTo>
                  <a:lnTo>
                    <a:pt x="0" y="0"/>
                  </a:lnTo>
                </a:path>
              </a:pathLst>
            </a:custGeom>
            <a:solidFill>
              <a:srgbClr val="000000"/>
            </a:solidFill>
            <a:ln w="0" cap="flat" cmpd="sng">
              <a:solidFill>
                <a:srgbClr val="000000"/>
              </a:solidFill>
              <a:prstDash val="solid"/>
              <a:miter/>
              <a:headEnd/>
              <a:tailEnd/>
            </a:ln>
          </p:spPr>
          <p:txBody>
            <a:bodyPr>
              <a:prstTxWarp prst="textNoShape">
                <a:avLst/>
              </a:prstTxWarp>
            </a:bodyPr>
            <a:lstStyle/>
            <a:p>
              <a:endParaRPr lang="en-IN"/>
            </a:p>
          </p:txBody>
        </p:sp>
        <p:sp>
          <p:nvSpPr>
            <p:cNvPr id="76" name="Freeform 75"/>
            <p:cNvSpPr/>
            <p:nvPr/>
          </p:nvSpPr>
          <p:spPr>
            <a:xfrm>
              <a:off x="4701871" y="2853564"/>
              <a:ext cx="9144" cy="9144"/>
            </a:xfrm>
            <a:custGeom>
              <a:avLst/>
              <a:gdLst/>
              <a:ahLst/>
              <a:cxnLst/>
              <a:rect l="l" t="t" r="r" b="b"/>
              <a:pathLst>
                <a:path w="9144" h="9144">
                  <a:moveTo>
                    <a:pt x="0" y="0"/>
                  </a:moveTo>
                  <a:lnTo>
                    <a:pt x="9144" y="0"/>
                  </a:lnTo>
                  <a:lnTo>
                    <a:pt x="9144" y="9144"/>
                  </a:lnTo>
                  <a:lnTo>
                    <a:pt x="0" y="9144"/>
                  </a:lnTo>
                  <a:lnTo>
                    <a:pt x="0" y="0"/>
                  </a:lnTo>
                </a:path>
              </a:pathLst>
            </a:custGeom>
            <a:solidFill>
              <a:srgbClr val="000000"/>
            </a:solidFill>
            <a:ln w="0" cap="flat" cmpd="sng">
              <a:solidFill>
                <a:srgbClr val="000000"/>
              </a:solidFill>
              <a:prstDash val="solid"/>
              <a:miter/>
              <a:headEnd/>
              <a:tailEnd/>
            </a:ln>
          </p:spPr>
          <p:txBody>
            <a:bodyPr>
              <a:prstTxWarp prst="textNoShape">
                <a:avLst/>
              </a:prstTxWarp>
            </a:bodyPr>
            <a:lstStyle/>
            <a:p>
              <a:endParaRPr lang="en-IN"/>
            </a:p>
          </p:txBody>
        </p:sp>
        <p:sp>
          <p:nvSpPr>
            <p:cNvPr id="77" name="Freeform 76"/>
            <p:cNvSpPr/>
            <p:nvPr/>
          </p:nvSpPr>
          <p:spPr>
            <a:xfrm>
              <a:off x="4707966" y="2853564"/>
              <a:ext cx="1021385" cy="9144"/>
            </a:xfrm>
            <a:custGeom>
              <a:avLst/>
              <a:gdLst/>
              <a:ahLst/>
              <a:cxnLst/>
              <a:rect l="l" t="t" r="r" b="b"/>
              <a:pathLst>
                <a:path w="1021385" h="9144">
                  <a:moveTo>
                    <a:pt x="0" y="0"/>
                  </a:moveTo>
                  <a:lnTo>
                    <a:pt x="1021385" y="0"/>
                  </a:lnTo>
                  <a:lnTo>
                    <a:pt x="1021385" y="9144"/>
                  </a:lnTo>
                  <a:lnTo>
                    <a:pt x="0" y="9144"/>
                  </a:lnTo>
                  <a:lnTo>
                    <a:pt x="0" y="0"/>
                  </a:lnTo>
                </a:path>
              </a:pathLst>
            </a:custGeom>
            <a:solidFill>
              <a:srgbClr val="000000"/>
            </a:solidFill>
            <a:ln w="0" cap="flat" cmpd="sng">
              <a:solidFill>
                <a:srgbClr val="000000"/>
              </a:solidFill>
              <a:prstDash val="solid"/>
              <a:miter/>
              <a:headEnd/>
              <a:tailEnd/>
            </a:ln>
          </p:spPr>
          <p:txBody>
            <a:bodyPr>
              <a:prstTxWarp prst="textNoShape">
                <a:avLst/>
              </a:prstTxWarp>
            </a:bodyPr>
            <a:lstStyle/>
            <a:p>
              <a:endParaRPr lang="en-IN"/>
            </a:p>
          </p:txBody>
        </p:sp>
        <p:sp>
          <p:nvSpPr>
            <p:cNvPr id="78" name="Freeform 77"/>
            <p:cNvSpPr/>
            <p:nvPr/>
          </p:nvSpPr>
          <p:spPr>
            <a:xfrm>
              <a:off x="5729301" y="2588387"/>
              <a:ext cx="9144" cy="265176"/>
            </a:xfrm>
            <a:custGeom>
              <a:avLst/>
              <a:gdLst/>
              <a:ahLst/>
              <a:cxnLst/>
              <a:rect l="l" t="t" r="r" b="b"/>
              <a:pathLst>
                <a:path w="9144" h="265176">
                  <a:moveTo>
                    <a:pt x="0" y="0"/>
                  </a:moveTo>
                  <a:lnTo>
                    <a:pt x="9144" y="0"/>
                  </a:lnTo>
                  <a:lnTo>
                    <a:pt x="9144" y="265176"/>
                  </a:lnTo>
                  <a:lnTo>
                    <a:pt x="0" y="265176"/>
                  </a:lnTo>
                  <a:lnTo>
                    <a:pt x="0" y="0"/>
                  </a:lnTo>
                </a:path>
              </a:pathLst>
            </a:custGeom>
            <a:solidFill>
              <a:srgbClr val="000000"/>
            </a:solidFill>
            <a:ln w="0" cap="flat" cmpd="sng">
              <a:solidFill>
                <a:srgbClr val="000000"/>
              </a:solidFill>
              <a:prstDash val="solid"/>
              <a:miter/>
              <a:headEnd/>
              <a:tailEnd/>
            </a:ln>
          </p:spPr>
          <p:txBody>
            <a:bodyPr>
              <a:prstTxWarp prst="textNoShape">
                <a:avLst/>
              </a:prstTxWarp>
            </a:bodyPr>
            <a:lstStyle/>
            <a:p>
              <a:endParaRPr lang="en-IN"/>
            </a:p>
          </p:txBody>
        </p:sp>
        <p:sp>
          <p:nvSpPr>
            <p:cNvPr id="79" name="Freeform 78"/>
            <p:cNvSpPr/>
            <p:nvPr/>
          </p:nvSpPr>
          <p:spPr>
            <a:xfrm>
              <a:off x="5729301" y="2853564"/>
              <a:ext cx="9144" cy="9144"/>
            </a:xfrm>
            <a:custGeom>
              <a:avLst/>
              <a:gdLst/>
              <a:ahLst/>
              <a:cxnLst/>
              <a:rect l="l" t="t" r="r" b="b"/>
              <a:pathLst>
                <a:path w="9144" h="9144">
                  <a:moveTo>
                    <a:pt x="0" y="0"/>
                  </a:moveTo>
                  <a:lnTo>
                    <a:pt x="9144" y="0"/>
                  </a:lnTo>
                  <a:lnTo>
                    <a:pt x="9144" y="9144"/>
                  </a:lnTo>
                  <a:lnTo>
                    <a:pt x="0" y="9144"/>
                  </a:lnTo>
                  <a:lnTo>
                    <a:pt x="0" y="0"/>
                  </a:lnTo>
                </a:path>
              </a:pathLst>
            </a:custGeom>
            <a:solidFill>
              <a:srgbClr val="000000"/>
            </a:solidFill>
            <a:ln w="0" cap="flat" cmpd="sng">
              <a:solidFill>
                <a:srgbClr val="000000"/>
              </a:solidFill>
              <a:prstDash val="solid"/>
              <a:miter/>
              <a:headEnd/>
              <a:tailEnd/>
            </a:ln>
          </p:spPr>
          <p:txBody>
            <a:bodyPr>
              <a:prstTxWarp prst="textNoShape">
                <a:avLst/>
              </a:prstTxWarp>
            </a:bodyPr>
            <a:lstStyle/>
            <a:p>
              <a:endParaRPr lang="en-IN"/>
            </a:p>
          </p:txBody>
        </p:sp>
        <p:sp>
          <p:nvSpPr>
            <p:cNvPr id="80" name="Rectangle 79"/>
            <p:cNvSpPr/>
            <p:nvPr/>
          </p:nvSpPr>
          <p:spPr>
            <a:xfrm>
              <a:off x="2448509" y="4054221"/>
              <a:ext cx="1022058" cy="276647"/>
            </a:xfrm>
            <a:prstGeom prst="rect">
              <a:avLst/>
            </a:prstGeom>
            <a:ln>
              <a:noFill/>
            </a:ln>
          </p:spPr>
          <p:txBody>
            <a:bodyPr vert="horz" lIns="0" tIns="0" rIns="0" bIns="0">
              <a:prstTxWarp prst="textNoShape">
                <a:avLst/>
              </a:prstTxWarp>
              <a:noAutofit/>
            </a:bodyPr>
            <a:lstStyle/>
            <a:p>
              <a:pPr>
                <a:lnSpc>
                  <a:spcPct val="107000"/>
                </a:lnSpc>
                <a:spcAft>
                  <a:spcPts val="800"/>
                </a:spcAft>
              </a:pPr>
              <a:r>
                <a:rPr lang="en-US" sz="1600" b="1">
                  <a:solidFill>
                    <a:srgbClr val="000000"/>
                  </a:solidFill>
                  <a:effectLst/>
                  <a:latin typeface="Calibri" panose="020F0502020204030204" pitchFamily="34" charset="0"/>
                  <a:ea typeface="Calibri" panose="020F0502020204030204" pitchFamily="34" charset="0"/>
                </a:rPr>
                <a:t>LOG OUT</a:t>
              </a:r>
              <a:endParaRPr lang="en-IN" sz="1100">
                <a:solidFill>
                  <a:srgbClr val="000000"/>
                </a:solidFill>
                <a:effectLst/>
                <a:latin typeface="Calibri" panose="020F0502020204030204" pitchFamily="34" charset="0"/>
                <a:ea typeface="Calibri" panose="020F0502020204030204" pitchFamily="34" charset="0"/>
              </a:endParaRPr>
            </a:p>
          </p:txBody>
        </p:sp>
        <p:sp>
          <p:nvSpPr>
            <p:cNvPr id="81" name="Rectangle 80"/>
            <p:cNvSpPr/>
            <p:nvPr/>
          </p:nvSpPr>
          <p:spPr>
            <a:xfrm>
              <a:off x="3213811" y="4054221"/>
              <a:ext cx="61383" cy="276647"/>
            </a:xfrm>
            <a:prstGeom prst="rect">
              <a:avLst/>
            </a:prstGeom>
            <a:ln>
              <a:noFill/>
            </a:ln>
          </p:spPr>
          <p:txBody>
            <a:bodyPr vert="horz" lIns="0" tIns="0" rIns="0" bIns="0">
              <a:prstTxWarp prst="textNoShape">
                <a:avLst/>
              </a:prstTxWarp>
              <a:noAutofit/>
            </a:bodyPr>
            <a:lstStyle/>
            <a:p>
              <a:pPr>
                <a:lnSpc>
                  <a:spcPct val="107000"/>
                </a:lnSpc>
                <a:spcAft>
                  <a:spcPts val="800"/>
                </a:spcAft>
              </a:pPr>
              <a:r>
                <a:rPr lang="en-IN" sz="1600" b="1">
                  <a:solidFill>
                    <a:srgbClr val="000000"/>
                  </a:solidFill>
                  <a:effectLst/>
                  <a:latin typeface="Calibri" panose="020F0502020204030204" pitchFamily="34" charset="0"/>
                  <a:ea typeface="Calibri" panose="020F0502020204030204" pitchFamily="34" charset="0"/>
                </a:rPr>
                <a:t> </a:t>
              </a:r>
              <a:endParaRPr lang="en-IN" sz="1100">
                <a:solidFill>
                  <a:srgbClr val="000000"/>
                </a:solidFill>
                <a:effectLst/>
                <a:latin typeface="Calibri" panose="020F0502020204030204" pitchFamily="34" charset="0"/>
                <a:ea typeface="Calibri" panose="020F0502020204030204" pitchFamily="34" charset="0"/>
              </a:endParaRPr>
            </a:p>
          </p:txBody>
        </p:sp>
        <p:sp>
          <p:nvSpPr>
            <p:cNvPr id="82" name="Freeform 81"/>
            <p:cNvSpPr/>
            <p:nvPr/>
          </p:nvSpPr>
          <p:spPr>
            <a:xfrm>
              <a:off x="1622755" y="142367"/>
              <a:ext cx="937260" cy="7620"/>
            </a:xfrm>
            <a:custGeom>
              <a:avLst/>
              <a:gdLst/>
              <a:ahLst/>
              <a:cxnLst/>
              <a:rect l="l" t="t" r="r" b="b"/>
              <a:pathLst>
                <a:path w="937260" h="7620">
                  <a:moveTo>
                    <a:pt x="937260" y="0"/>
                  </a:moveTo>
                  <a:lnTo>
                    <a:pt x="0" y="7620"/>
                  </a:lnTo>
                </a:path>
              </a:pathLst>
            </a:custGeom>
            <a:ln w="6350" cap="flat" cmpd="sng">
              <a:solidFill>
                <a:srgbClr val="000000"/>
              </a:solidFill>
              <a:prstDash val="solid"/>
              <a:miter/>
              <a:headEnd/>
              <a:tailEnd/>
            </a:ln>
          </p:spPr>
          <p:txBody>
            <a:bodyPr>
              <a:prstTxWarp prst="textNoShape">
                <a:avLst/>
              </a:prstTxWarp>
            </a:bodyPr>
            <a:lstStyle/>
            <a:p>
              <a:endParaRPr lang="en-IN"/>
            </a:p>
          </p:txBody>
        </p:sp>
        <p:sp>
          <p:nvSpPr>
            <p:cNvPr id="83" name="Freeform 82"/>
            <p:cNvSpPr/>
            <p:nvPr/>
          </p:nvSpPr>
          <p:spPr>
            <a:xfrm>
              <a:off x="3177489" y="157734"/>
              <a:ext cx="914400" cy="0"/>
            </a:xfrm>
            <a:custGeom>
              <a:avLst/>
              <a:gdLst/>
              <a:ahLst/>
              <a:cxnLst/>
              <a:rect l="l" t="t" r="r" b="b"/>
              <a:pathLst>
                <a:path w="914400">
                  <a:moveTo>
                    <a:pt x="0" y="0"/>
                  </a:moveTo>
                  <a:lnTo>
                    <a:pt x="914400" y="0"/>
                  </a:lnTo>
                </a:path>
              </a:pathLst>
            </a:custGeom>
            <a:ln w="6350" cap="flat" cmpd="sng">
              <a:solidFill>
                <a:srgbClr val="000000"/>
              </a:solidFill>
              <a:prstDash val="solid"/>
              <a:miter/>
              <a:headEnd/>
              <a:tailEnd/>
            </a:ln>
          </p:spPr>
          <p:txBody>
            <a:bodyPr>
              <a:prstTxWarp prst="textNoShape">
                <a:avLst/>
              </a:prstTxWarp>
            </a:bodyPr>
            <a:lstStyle/>
            <a:p>
              <a:endParaRPr lang="en-IN"/>
            </a:p>
          </p:txBody>
        </p:sp>
        <p:sp>
          <p:nvSpPr>
            <p:cNvPr id="84" name="Freeform 83"/>
            <p:cNvSpPr/>
            <p:nvPr/>
          </p:nvSpPr>
          <p:spPr>
            <a:xfrm>
              <a:off x="1598752" y="142240"/>
              <a:ext cx="76200" cy="503047"/>
            </a:xfrm>
            <a:custGeom>
              <a:avLst/>
              <a:gdLst/>
              <a:ahLst/>
              <a:cxnLst/>
              <a:rect l="l" t="t" r="r" b="b"/>
              <a:pathLst>
                <a:path w="76200" h="503047">
                  <a:moveTo>
                    <a:pt x="34798" y="0"/>
                  </a:moveTo>
                  <a:lnTo>
                    <a:pt x="41211" y="426737"/>
                  </a:lnTo>
                  <a:lnTo>
                    <a:pt x="76200" y="426212"/>
                  </a:lnTo>
                  <a:lnTo>
                    <a:pt x="39243" y="503047"/>
                  </a:lnTo>
                  <a:lnTo>
                    <a:pt x="0" y="427355"/>
                  </a:lnTo>
                  <a:lnTo>
                    <a:pt x="34861" y="426832"/>
                  </a:lnTo>
                  <a:lnTo>
                    <a:pt x="28448" y="127"/>
                  </a:lnTo>
                  <a:lnTo>
                    <a:pt x="34798" y="0"/>
                  </a:lnTo>
                  <a:close/>
                </a:path>
              </a:pathLst>
            </a:custGeom>
            <a:solidFill>
              <a:srgbClr val="000000"/>
            </a:solidFill>
            <a:ln w="0" cap="flat" cmpd="sng">
              <a:solidFill>
                <a:srgbClr val="000000"/>
              </a:solidFill>
              <a:prstDash val="solid"/>
              <a:miter/>
              <a:headEnd/>
              <a:tailEnd/>
            </a:ln>
          </p:spPr>
          <p:txBody>
            <a:bodyPr>
              <a:prstTxWarp prst="textNoShape">
                <a:avLst/>
              </a:prstTxWarp>
            </a:bodyPr>
            <a:lstStyle/>
            <a:p>
              <a:endParaRPr lang="en-IN"/>
            </a:p>
          </p:txBody>
        </p:sp>
        <p:sp>
          <p:nvSpPr>
            <p:cNvPr id="85" name="Freeform 84"/>
            <p:cNvSpPr/>
            <p:nvPr/>
          </p:nvSpPr>
          <p:spPr>
            <a:xfrm>
              <a:off x="4059886" y="149860"/>
              <a:ext cx="76200" cy="472567"/>
            </a:xfrm>
            <a:custGeom>
              <a:avLst/>
              <a:gdLst/>
              <a:ahLst/>
              <a:cxnLst/>
              <a:rect l="l" t="t" r="r" b="b"/>
              <a:pathLst>
                <a:path w="76200" h="472567">
                  <a:moveTo>
                    <a:pt x="34925" y="0"/>
                  </a:moveTo>
                  <a:lnTo>
                    <a:pt x="41325" y="396314"/>
                  </a:lnTo>
                  <a:lnTo>
                    <a:pt x="76200" y="395732"/>
                  </a:lnTo>
                  <a:lnTo>
                    <a:pt x="39370" y="472567"/>
                  </a:lnTo>
                  <a:lnTo>
                    <a:pt x="0" y="397002"/>
                  </a:lnTo>
                  <a:lnTo>
                    <a:pt x="34975" y="396419"/>
                  </a:lnTo>
                  <a:lnTo>
                    <a:pt x="28575" y="127"/>
                  </a:lnTo>
                  <a:lnTo>
                    <a:pt x="34925" y="0"/>
                  </a:lnTo>
                  <a:close/>
                </a:path>
              </a:pathLst>
            </a:custGeom>
            <a:solidFill>
              <a:srgbClr val="000000"/>
            </a:solidFill>
            <a:ln w="0" cap="flat" cmpd="sng">
              <a:solidFill>
                <a:srgbClr val="000000"/>
              </a:solidFill>
              <a:prstDash val="solid"/>
              <a:miter/>
              <a:headEnd/>
              <a:tailEnd/>
            </a:ln>
          </p:spPr>
          <p:txBody>
            <a:bodyPr>
              <a:prstTxWarp prst="textNoShape">
                <a:avLst/>
              </a:prstTxWarp>
            </a:bodyPr>
            <a:lstStyle/>
            <a:p>
              <a:endParaRPr lang="en-IN"/>
            </a:p>
          </p:txBody>
        </p:sp>
        <p:sp>
          <p:nvSpPr>
            <p:cNvPr id="86" name="Freeform 85"/>
            <p:cNvSpPr/>
            <p:nvPr/>
          </p:nvSpPr>
          <p:spPr>
            <a:xfrm>
              <a:off x="2087575" y="798449"/>
              <a:ext cx="1607820" cy="83058"/>
            </a:xfrm>
            <a:custGeom>
              <a:avLst/>
              <a:gdLst/>
              <a:ahLst/>
              <a:cxnLst/>
              <a:rect l="l" t="t" r="r" b="b"/>
              <a:pathLst>
                <a:path w="1607820" h="83058">
                  <a:moveTo>
                    <a:pt x="1531493" y="0"/>
                  </a:moveTo>
                  <a:lnTo>
                    <a:pt x="1607820" y="37719"/>
                  </a:lnTo>
                  <a:lnTo>
                    <a:pt x="1531747" y="76200"/>
                  </a:lnTo>
                  <a:lnTo>
                    <a:pt x="1531631" y="41208"/>
                  </a:lnTo>
                  <a:lnTo>
                    <a:pt x="76210" y="48073"/>
                  </a:lnTo>
                  <a:lnTo>
                    <a:pt x="76327" y="83058"/>
                  </a:lnTo>
                  <a:lnTo>
                    <a:pt x="0" y="45339"/>
                  </a:lnTo>
                  <a:lnTo>
                    <a:pt x="76073" y="6858"/>
                  </a:lnTo>
                  <a:lnTo>
                    <a:pt x="76189" y="41723"/>
                  </a:lnTo>
                  <a:lnTo>
                    <a:pt x="1531609" y="34858"/>
                  </a:lnTo>
                  <a:lnTo>
                    <a:pt x="1531493" y="0"/>
                  </a:lnTo>
                  <a:close/>
                </a:path>
              </a:pathLst>
            </a:custGeom>
            <a:solidFill>
              <a:srgbClr val="000000"/>
            </a:solidFill>
            <a:ln w="0" cap="flat" cmpd="sng">
              <a:solidFill>
                <a:srgbClr val="000000"/>
              </a:solidFill>
              <a:prstDash val="solid"/>
              <a:miter/>
              <a:headEnd/>
              <a:tailEnd/>
            </a:ln>
          </p:spPr>
          <p:txBody>
            <a:bodyPr>
              <a:prstTxWarp prst="textNoShape">
                <a:avLst/>
              </a:prstTxWarp>
            </a:bodyPr>
            <a:lstStyle/>
            <a:p>
              <a:endParaRPr lang="en-IN"/>
            </a:p>
          </p:txBody>
        </p:sp>
        <p:sp>
          <p:nvSpPr>
            <p:cNvPr id="87" name="Freeform 86"/>
            <p:cNvSpPr/>
            <p:nvPr/>
          </p:nvSpPr>
          <p:spPr>
            <a:xfrm>
              <a:off x="2817698" y="851281"/>
              <a:ext cx="76200" cy="411607"/>
            </a:xfrm>
            <a:custGeom>
              <a:avLst/>
              <a:gdLst/>
              <a:ahLst/>
              <a:cxnLst/>
              <a:rect l="l" t="t" r="r" b="b"/>
              <a:pathLst>
                <a:path w="76200" h="411607">
                  <a:moveTo>
                    <a:pt x="35052" y="0"/>
                  </a:moveTo>
                  <a:lnTo>
                    <a:pt x="41292" y="335285"/>
                  </a:lnTo>
                  <a:lnTo>
                    <a:pt x="76200" y="334645"/>
                  </a:lnTo>
                  <a:lnTo>
                    <a:pt x="39497" y="411607"/>
                  </a:lnTo>
                  <a:lnTo>
                    <a:pt x="0" y="336042"/>
                  </a:lnTo>
                  <a:lnTo>
                    <a:pt x="34942" y="335401"/>
                  </a:lnTo>
                  <a:lnTo>
                    <a:pt x="28702" y="126"/>
                  </a:lnTo>
                  <a:lnTo>
                    <a:pt x="35052" y="0"/>
                  </a:lnTo>
                  <a:close/>
                </a:path>
              </a:pathLst>
            </a:custGeom>
            <a:solidFill>
              <a:srgbClr val="000000"/>
            </a:solidFill>
            <a:ln w="0" cap="flat" cmpd="sng">
              <a:solidFill>
                <a:srgbClr val="000000"/>
              </a:solidFill>
              <a:prstDash val="solid"/>
              <a:miter/>
              <a:headEnd/>
              <a:tailEnd/>
            </a:ln>
          </p:spPr>
          <p:txBody>
            <a:bodyPr>
              <a:prstTxWarp prst="textNoShape">
                <a:avLst/>
              </a:prstTxWarp>
            </a:bodyPr>
            <a:lstStyle/>
            <a:p>
              <a:endParaRPr lang="en-IN"/>
            </a:p>
          </p:txBody>
        </p:sp>
        <p:sp>
          <p:nvSpPr>
            <p:cNvPr id="88" name="Freeform 87"/>
            <p:cNvSpPr/>
            <p:nvPr/>
          </p:nvSpPr>
          <p:spPr>
            <a:xfrm>
              <a:off x="3497275" y="1430274"/>
              <a:ext cx="1714500" cy="7620"/>
            </a:xfrm>
            <a:custGeom>
              <a:avLst/>
              <a:gdLst/>
              <a:ahLst/>
              <a:cxnLst/>
              <a:rect l="l" t="t" r="r" b="b"/>
              <a:pathLst>
                <a:path w="1714500" h="7620">
                  <a:moveTo>
                    <a:pt x="0" y="7620"/>
                  </a:moveTo>
                  <a:lnTo>
                    <a:pt x="1714500" y="0"/>
                  </a:lnTo>
                </a:path>
              </a:pathLst>
            </a:custGeom>
            <a:ln w="6350" cap="flat" cmpd="sng">
              <a:solidFill>
                <a:srgbClr val="000000"/>
              </a:solidFill>
              <a:prstDash val="solid"/>
              <a:miter/>
              <a:headEnd/>
              <a:tailEnd/>
            </a:ln>
          </p:spPr>
          <p:txBody>
            <a:bodyPr>
              <a:prstTxWarp prst="textNoShape">
                <a:avLst/>
              </a:prstTxWarp>
            </a:bodyPr>
            <a:lstStyle/>
            <a:p>
              <a:endParaRPr lang="en-IN"/>
            </a:p>
          </p:txBody>
        </p:sp>
        <p:sp>
          <p:nvSpPr>
            <p:cNvPr id="89" name="Freeform 88"/>
            <p:cNvSpPr/>
            <p:nvPr/>
          </p:nvSpPr>
          <p:spPr>
            <a:xfrm>
              <a:off x="5187391" y="1430147"/>
              <a:ext cx="76200" cy="1135507"/>
            </a:xfrm>
            <a:custGeom>
              <a:avLst/>
              <a:gdLst/>
              <a:ahLst/>
              <a:cxnLst/>
              <a:rect l="l" t="t" r="r" b="b"/>
              <a:pathLst>
                <a:path w="76200" h="1135507">
                  <a:moveTo>
                    <a:pt x="19939" y="0"/>
                  </a:moveTo>
                  <a:lnTo>
                    <a:pt x="41272" y="1059244"/>
                  </a:lnTo>
                  <a:lnTo>
                    <a:pt x="76200" y="1058546"/>
                  </a:lnTo>
                  <a:lnTo>
                    <a:pt x="39624" y="1135507"/>
                  </a:lnTo>
                  <a:lnTo>
                    <a:pt x="0" y="1060069"/>
                  </a:lnTo>
                  <a:lnTo>
                    <a:pt x="34922" y="1059371"/>
                  </a:lnTo>
                  <a:lnTo>
                    <a:pt x="13589" y="127"/>
                  </a:lnTo>
                  <a:lnTo>
                    <a:pt x="19939" y="0"/>
                  </a:lnTo>
                  <a:close/>
                </a:path>
              </a:pathLst>
            </a:custGeom>
            <a:solidFill>
              <a:srgbClr val="000000"/>
            </a:solidFill>
            <a:ln w="0" cap="flat" cmpd="sng">
              <a:solidFill>
                <a:srgbClr val="000000"/>
              </a:solidFill>
              <a:prstDash val="solid"/>
              <a:miter/>
              <a:headEnd/>
              <a:tailEnd/>
            </a:ln>
          </p:spPr>
          <p:txBody>
            <a:bodyPr>
              <a:prstTxWarp prst="textNoShape">
                <a:avLst/>
              </a:prstTxWarp>
            </a:bodyPr>
            <a:lstStyle/>
            <a:p>
              <a:endParaRPr lang="en-IN"/>
            </a:p>
          </p:txBody>
        </p:sp>
        <p:sp>
          <p:nvSpPr>
            <p:cNvPr id="90" name="Freeform 89"/>
            <p:cNvSpPr/>
            <p:nvPr/>
          </p:nvSpPr>
          <p:spPr>
            <a:xfrm>
              <a:off x="3929584" y="1445387"/>
              <a:ext cx="76200" cy="579247"/>
            </a:xfrm>
            <a:custGeom>
              <a:avLst/>
              <a:gdLst/>
              <a:ahLst/>
              <a:cxnLst/>
              <a:rect l="l" t="t" r="r" b="b"/>
              <a:pathLst>
                <a:path w="76200" h="579247">
                  <a:moveTo>
                    <a:pt x="28067" y="0"/>
                  </a:moveTo>
                  <a:lnTo>
                    <a:pt x="41322" y="502961"/>
                  </a:lnTo>
                  <a:lnTo>
                    <a:pt x="76200" y="502031"/>
                  </a:lnTo>
                  <a:lnTo>
                    <a:pt x="40132" y="579247"/>
                  </a:lnTo>
                  <a:lnTo>
                    <a:pt x="0" y="504063"/>
                  </a:lnTo>
                  <a:lnTo>
                    <a:pt x="34970" y="503131"/>
                  </a:lnTo>
                  <a:lnTo>
                    <a:pt x="21717" y="254"/>
                  </a:lnTo>
                  <a:lnTo>
                    <a:pt x="28067" y="0"/>
                  </a:lnTo>
                  <a:close/>
                </a:path>
              </a:pathLst>
            </a:custGeom>
            <a:solidFill>
              <a:srgbClr val="000000"/>
            </a:solidFill>
            <a:ln w="0" cap="flat" cmpd="sng">
              <a:solidFill>
                <a:srgbClr val="000000"/>
              </a:solidFill>
              <a:prstDash val="solid"/>
              <a:miter/>
              <a:headEnd/>
              <a:tailEnd/>
            </a:ln>
          </p:spPr>
          <p:txBody>
            <a:bodyPr>
              <a:prstTxWarp prst="textNoShape">
                <a:avLst/>
              </a:prstTxWarp>
            </a:bodyPr>
            <a:lstStyle/>
            <a:p>
              <a:endParaRPr lang="en-IN"/>
            </a:p>
          </p:txBody>
        </p:sp>
        <p:sp>
          <p:nvSpPr>
            <p:cNvPr id="91" name="Freeform 90"/>
            <p:cNvSpPr/>
            <p:nvPr/>
          </p:nvSpPr>
          <p:spPr>
            <a:xfrm>
              <a:off x="1820875" y="1407414"/>
              <a:ext cx="396240" cy="7620"/>
            </a:xfrm>
            <a:custGeom>
              <a:avLst/>
              <a:gdLst/>
              <a:ahLst/>
              <a:cxnLst/>
              <a:rect l="l" t="t" r="r" b="b"/>
              <a:pathLst>
                <a:path w="396240" h="7620">
                  <a:moveTo>
                    <a:pt x="396240" y="0"/>
                  </a:moveTo>
                  <a:lnTo>
                    <a:pt x="0" y="7620"/>
                  </a:lnTo>
                </a:path>
              </a:pathLst>
            </a:custGeom>
            <a:ln w="6350" cap="flat" cmpd="sng">
              <a:solidFill>
                <a:srgbClr val="000000"/>
              </a:solidFill>
              <a:prstDash val="solid"/>
              <a:miter/>
              <a:headEnd/>
              <a:tailEnd/>
            </a:ln>
          </p:spPr>
          <p:txBody>
            <a:bodyPr>
              <a:prstTxWarp prst="textNoShape">
                <a:avLst/>
              </a:prstTxWarp>
            </a:bodyPr>
            <a:lstStyle/>
            <a:p>
              <a:endParaRPr lang="en-IN"/>
            </a:p>
          </p:txBody>
        </p:sp>
        <p:sp>
          <p:nvSpPr>
            <p:cNvPr id="92" name="Freeform 91"/>
            <p:cNvSpPr/>
            <p:nvPr/>
          </p:nvSpPr>
          <p:spPr>
            <a:xfrm>
              <a:off x="1796999" y="1415034"/>
              <a:ext cx="76200" cy="601980"/>
            </a:xfrm>
            <a:custGeom>
              <a:avLst/>
              <a:gdLst/>
              <a:ahLst/>
              <a:cxnLst/>
              <a:rect l="l" t="t" r="r" b="b"/>
              <a:pathLst>
                <a:path w="76200" h="601980">
                  <a:moveTo>
                    <a:pt x="28321" y="0"/>
                  </a:moveTo>
                  <a:lnTo>
                    <a:pt x="34671" y="0"/>
                  </a:lnTo>
                  <a:lnTo>
                    <a:pt x="41366" y="525737"/>
                  </a:lnTo>
                  <a:lnTo>
                    <a:pt x="76200" y="525273"/>
                  </a:lnTo>
                  <a:lnTo>
                    <a:pt x="39116" y="601980"/>
                  </a:lnTo>
                  <a:lnTo>
                    <a:pt x="0" y="526288"/>
                  </a:lnTo>
                  <a:lnTo>
                    <a:pt x="35018" y="525821"/>
                  </a:lnTo>
                  <a:lnTo>
                    <a:pt x="28321" y="0"/>
                  </a:lnTo>
                  <a:close/>
                </a:path>
              </a:pathLst>
            </a:custGeom>
            <a:solidFill>
              <a:srgbClr val="000000"/>
            </a:solidFill>
            <a:ln w="0" cap="flat" cmpd="sng">
              <a:solidFill>
                <a:srgbClr val="000000"/>
              </a:solidFill>
              <a:prstDash val="solid"/>
              <a:miter/>
              <a:headEnd/>
              <a:tailEnd/>
            </a:ln>
          </p:spPr>
          <p:txBody>
            <a:bodyPr>
              <a:prstTxWarp prst="textNoShape">
                <a:avLst/>
              </a:prstTxWarp>
            </a:bodyPr>
            <a:lstStyle/>
            <a:p>
              <a:endParaRPr lang="en-IN"/>
            </a:p>
          </p:txBody>
        </p:sp>
        <p:sp>
          <p:nvSpPr>
            <p:cNvPr id="93" name="Freeform 92"/>
            <p:cNvSpPr/>
            <p:nvPr/>
          </p:nvSpPr>
          <p:spPr>
            <a:xfrm>
              <a:off x="3992575" y="2322068"/>
              <a:ext cx="7620" cy="712470"/>
            </a:xfrm>
            <a:custGeom>
              <a:avLst/>
              <a:gdLst/>
              <a:ahLst/>
              <a:cxnLst/>
              <a:rect l="l" t="t" r="r" b="b"/>
              <a:pathLst>
                <a:path w="7620" h="712470">
                  <a:moveTo>
                    <a:pt x="0" y="0"/>
                  </a:moveTo>
                  <a:lnTo>
                    <a:pt x="7620" y="712470"/>
                  </a:lnTo>
                </a:path>
              </a:pathLst>
            </a:custGeom>
            <a:ln w="6350" cap="flat" cmpd="sng">
              <a:solidFill>
                <a:srgbClr val="000000"/>
              </a:solidFill>
              <a:prstDash val="solid"/>
              <a:miter/>
              <a:headEnd/>
              <a:tailEnd/>
            </a:ln>
          </p:spPr>
          <p:txBody>
            <a:bodyPr>
              <a:prstTxWarp prst="textNoShape">
                <a:avLst/>
              </a:prstTxWarp>
            </a:bodyPr>
            <a:lstStyle/>
            <a:p>
              <a:endParaRPr lang="en-IN"/>
            </a:p>
          </p:txBody>
        </p:sp>
        <p:sp>
          <p:nvSpPr>
            <p:cNvPr id="94" name="Freeform 93"/>
            <p:cNvSpPr/>
            <p:nvPr/>
          </p:nvSpPr>
          <p:spPr>
            <a:xfrm>
              <a:off x="2529535" y="2991739"/>
              <a:ext cx="1470660" cy="76200"/>
            </a:xfrm>
            <a:custGeom>
              <a:avLst/>
              <a:gdLst/>
              <a:ahLst/>
              <a:cxnLst/>
              <a:rect l="l" t="t" r="r" b="b"/>
              <a:pathLst>
                <a:path w="1470660" h="76200">
                  <a:moveTo>
                    <a:pt x="75819" y="0"/>
                  </a:moveTo>
                  <a:lnTo>
                    <a:pt x="76168" y="34920"/>
                  </a:lnTo>
                  <a:lnTo>
                    <a:pt x="1470660" y="20447"/>
                  </a:lnTo>
                  <a:lnTo>
                    <a:pt x="1470660" y="26797"/>
                  </a:lnTo>
                  <a:lnTo>
                    <a:pt x="76232" y="41270"/>
                  </a:lnTo>
                  <a:lnTo>
                    <a:pt x="76581" y="76200"/>
                  </a:lnTo>
                  <a:lnTo>
                    <a:pt x="0" y="38862"/>
                  </a:lnTo>
                  <a:lnTo>
                    <a:pt x="75819" y="0"/>
                  </a:lnTo>
                  <a:close/>
                </a:path>
              </a:pathLst>
            </a:custGeom>
            <a:solidFill>
              <a:srgbClr val="000000"/>
            </a:solidFill>
            <a:ln w="0" cap="flat" cmpd="sng">
              <a:solidFill>
                <a:srgbClr val="000000"/>
              </a:solidFill>
              <a:prstDash val="solid"/>
              <a:miter/>
              <a:headEnd/>
              <a:tailEnd/>
            </a:ln>
          </p:spPr>
          <p:txBody>
            <a:bodyPr>
              <a:prstTxWarp prst="textNoShape">
                <a:avLst/>
              </a:prstTxWarp>
            </a:bodyPr>
            <a:lstStyle/>
            <a:p>
              <a:endParaRPr lang="en-IN"/>
            </a:p>
          </p:txBody>
        </p:sp>
        <p:sp>
          <p:nvSpPr>
            <p:cNvPr id="95" name="Freeform 94"/>
            <p:cNvSpPr/>
            <p:nvPr/>
          </p:nvSpPr>
          <p:spPr>
            <a:xfrm>
              <a:off x="2529535" y="2139950"/>
              <a:ext cx="807720" cy="82296"/>
            </a:xfrm>
            <a:custGeom>
              <a:avLst/>
              <a:gdLst/>
              <a:ahLst/>
              <a:cxnLst/>
              <a:rect l="l" t="t" r="r" b="b"/>
              <a:pathLst>
                <a:path w="807720" h="82296">
                  <a:moveTo>
                    <a:pt x="76581" y="0"/>
                  </a:moveTo>
                  <a:lnTo>
                    <a:pt x="76232" y="34916"/>
                  </a:lnTo>
                  <a:lnTo>
                    <a:pt x="731552" y="41030"/>
                  </a:lnTo>
                  <a:lnTo>
                    <a:pt x="731901" y="6096"/>
                  </a:lnTo>
                  <a:lnTo>
                    <a:pt x="807720" y="44958"/>
                  </a:lnTo>
                  <a:lnTo>
                    <a:pt x="731139" y="82296"/>
                  </a:lnTo>
                  <a:lnTo>
                    <a:pt x="731488" y="47379"/>
                  </a:lnTo>
                  <a:lnTo>
                    <a:pt x="76168" y="41266"/>
                  </a:lnTo>
                  <a:lnTo>
                    <a:pt x="75819" y="76200"/>
                  </a:lnTo>
                  <a:lnTo>
                    <a:pt x="0" y="37338"/>
                  </a:lnTo>
                  <a:lnTo>
                    <a:pt x="76581" y="0"/>
                  </a:lnTo>
                  <a:close/>
                </a:path>
              </a:pathLst>
            </a:custGeom>
            <a:solidFill>
              <a:srgbClr val="000000"/>
            </a:solidFill>
            <a:ln w="0" cap="flat" cmpd="sng">
              <a:solidFill>
                <a:srgbClr val="000000"/>
              </a:solidFill>
              <a:prstDash val="solid"/>
              <a:miter/>
              <a:headEnd/>
              <a:tailEnd/>
            </a:ln>
          </p:spPr>
          <p:txBody>
            <a:bodyPr>
              <a:prstTxWarp prst="textNoShape">
                <a:avLst/>
              </a:prstTxWarp>
            </a:bodyPr>
            <a:lstStyle/>
            <a:p>
              <a:endParaRPr lang="en-IN"/>
            </a:p>
          </p:txBody>
        </p:sp>
        <p:sp>
          <p:nvSpPr>
            <p:cNvPr id="96" name="Freeform 95"/>
            <p:cNvSpPr/>
            <p:nvPr/>
          </p:nvSpPr>
          <p:spPr>
            <a:xfrm>
              <a:off x="5230825" y="2862834"/>
              <a:ext cx="11430" cy="1303020"/>
            </a:xfrm>
            <a:custGeom>
              <a:avLst/>
              <a:gdLst/>
              <a:ahLst/>
              <a:cxnLst/>
              <a:rect l="l" t="t" r="r" b="b"/>
              <a:pathLst>
                <a:path w="11430" h="1303020">
                  <a:moveTo>
                    <a:pt x="11430" y="0"/>
                  </a:moveTo>
                  <a:lnTo>
                    <a:pt x="0" y="1303020"/>
                  </a:lnTo>
                </a:path>
              </a:pathLst>
            </a:custGeom>
            <a:ln w="6350" cap="flat" cmpd="sng">
              <a:solidFill>
                <a:srgbClr val="000000"/>
              </a:solidFill>
              <a:prstDash val="solid"/>
              <a:miter/>
              <a:headEnd/>
              <a:tailEnd/>
            </a:ln>
          </p:spPr>
          <p:txBody>
            <a:bodyPr>
              <a:prstTxWarp prst="textNoShape">
                <a:avLst/>
              </a:prstTxWarp>
            </a:bodyPr>
            <a:lstStyle/>
            <a:p>
              <a:endParaRPr lang="en-IN"/>
            </a:p>
          </p:txBody>
        </p:sp>
        <p:sp>
          <p:nvSpPr>
            <p:cNvPr id="97" name="Freeform 96"/>
            <p:cNvSpPr/>
            <p:nvPr/>
          </p:nvSpPr>
          <p:spPr>
            <a:xfrm>
              <a:off x="2514295" y="2588641"/>
              <a:ext cx="1485900" cy="76200"/>
            </a:xfrm>
            <a:custGeom>
              <a:avLst/>
              <a:gdLst/>
              <a:ahLst/>
              <a:cxnLst/>
              <a:rect l="l" t="t" r="r" b="b"/>
              <a:pathLst>
                <a:path w="1485900" h="76200">
                  <a:moveTo>
                    <a:pt x="76200" y="0"/>
                  </a:moveTo>
                  <a:lnTo>
                    <a:pt x="76200" y="34925"/>
                  </a:lnTo>
                  <a:lnTo>
                    <a:pt x="739775" y="34925"/>
                  </a:lnTo>
                  <a:lnTo>
                    <a:pt x="742950" y="34925"/>
                  </a:lnTo>
                  <a:lnTo>
                    <a:pt x="1485900" y="34925"/>
                  </a:lnTo>
                  <a:lnTo>
                    <a:pt x="1485900" y="41275"/>
                  </a:lnTo>
                  <a:lnTo>
                    <a:pt x="746125" y="41275"/>
                  </a:lnTo>
                  <a:lnTo>
                    <a:pt x="742950" y="41275"/>
                  </a:lnTo>
                  <a:lnTo>
                    <a:pt x="76200" y="41275"/>
                  </a:lnTo>
                  <a:lnTo>
                    <a:pt x="76200" y="76200"/>
                  </a:lnTo>
                  <a:lnTo>
                    <a:pt x="0" y="38100"/>
                  </a:lnTo>
                  <a:lnTo>
                    <a:pt x="76200" y="0"/>
                  </a:lnTo>
                  <a:close/>
                </a:path>
              </a:pathLst>
            </a:custGeom>
            <a:solidFill>
              <a:srgbClr val="000000"/>
            </a:solidFill>
            <a:ln w="0" cap="flat" cmpd="sng">
              <a:solidFill>
                <a:srgbClr val="000000"/>
              </a:solidFill>
              <a:prstDash val="solid"/>
              <a:miter/>
              <a:headEnd/>
              <a:tailEnd/>
            </a:ln>
          </p:spPr>
          <p:txBody>
            <a:bodyPr>
              <a:prstTxWarp prst="textNoShape">
                <a:avLst/>
              </a:prstTxWarp>
            </a:bodyPr>
            <a:lstStyle/>
            <a:p>
              <a:endParaRPr lang="en-IN"/>
            </a:p>
          </p:txBody>
        </p:sp>
        <p:sp>
          <p:nvSpPr>
            <p:cNvPr id="98" name="Freeform 97"/>
            <p:cNvSpPr/>
            <p:nvPr/>
          </p:nvSpPr>
          <p:spPr>
            <a:xfrm>
              <a:off x="3329636" y="4128389"/>
              <a:ext cx="1905000" cy="76200"/>
            </a:xfrm>
            <a:custGeom>
              <a:avLst/>
              <a:gdLst/>
              <a:ahLst/>
              <a:cxnLst/>
              <a:rect l="l" t="t" r="r" b="b"/>
              <a:pathLst>
                <a:path w="1905000" h="76200">
                  <a:moveTo>
                    <a:pt x="76327" y="0"/>
                  </a:moveTo>
                  <a:lnTo>
                    <a:pt x="76210" y="34976"/>
                  </a:lnTo>
                  <a:lnTo>
                    <a:pt x="1905000" y="42291"/>
                  </a:lnTo>
                  <a:lnTo>
                    <a:pt x="1905000" y="48641"/>
                  </a:lnTo>
                  <a:lnTo>
                    <a:pt x="76189" y="41326"/>
                  </a:lnTo>
                  <a:lnTo>
                    <a:pt x="76073" y="76200"/>
                  </a:lnTo>
                  <a:lnTo>
                    <a:pt x="0" y="37846"/>
                  </a:lnTo>
                  <a:lnTo>
                    <a:pt x="76327" y="0"/>
                  </a:lnTo>
                  <a:close/>
                </a:path>
              </a:pathLst>
            </a:custGeom>
            <a:solidFill>
              <a:srgbClr val="000000"/>
            </a:solidFill>
            <a:ln w="0" cap="flat" cmpd="sng">
              <a:solidFill>
                <a:srgbClr val="000000"/>
              </a:solidFill>
              <a:prstDash val="solid"/>
              <a:miter/>
              <a:headEnd/>
              <a:tailEnd/>
            </a:ln>
          </p:spPr>
          <p:txBody>
            <a:bodyPr>
              <a:prstTxWarp prst="textNoShape">
                <a:avLst/>
              </a:prstTxWarp>
            </a:bodyPr>
            <a:lstStyle/>
            <a:p>
              <a:endParaRPr lang="en-IN"/>
            </a:p>
          </p:txBody>
        </p:sp>
      </p:grpSp>
    </p:spTree>
    <p:extLst>
      <p:ext uri="{BB962C8B-B14F-4D97-AF65-F5344CB8AC3E}">
        <p14:creationId xmlns:p14="http://schemas.microsoft.com/office/powerpoint/2010/main" val="125480870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404723" cy="1400530"/>
          </a:xfrm>
        </p:spPr>
        <p:txBody>
          <a:bodyPr/>
          <a:lstStyle/>
          <a:p>
            <a:r>
              <a:rPr lang="en-US" b="1" dirty="0" smtClean="0">
                <a:latin typeface="Arial Rounded MT Bold" panose="020F0704030504030204" pitchFamily="34" charset="0"/>
              </a:rPr>
              <a:t>Technology used</a:t>
            </a:r>
            <a:endParaRPr lang="en-IN" b="1" dirty="0">
              <a:latin typeface="Arial Rounded MT Bold" panose="020F0704030504030204" pitchFamily="34" charset="0"/>
            </a:endParaRPr>
          </a:p>
        </p:txBody>
      </p:sp>
      <p:sp>
        <p:nvSpPr>
          <p:cNvPr id="3" name="TextBox 2">
            <a:extLst>
              <a:ext uri="{FF2B5EF4-FFF2-40B4-BE49-F238E27FC236}">
                <a16:creationId xmlns:a16="http://schemas.microsoft.com/office/drawing/2014/main" xmlns="" id="{5B7E6577-74AE-17C1-BB1B-4B14527BFF50}"/>
              </a:ext>
            </a:extLst>
          </p:cNvPr>
          <p:cNvSpPr txBox="1"/>
          <p:nvPr/>
        </p:nvSpPr>
        <p:spPr>
          <a:xfrm>
            <a:off x="5930660" y="777922"/>
            <a:ext cx="2544600" cy="646331"/>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3600" b="1" dirty="0">
                <a:solidFill>
                  <a:schemeClr val="bg1"/>
                </a:solidFill>
              </a:rPr>
              <a:t>Frontend:</a:t>
            </a: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952963" y="2078913"/>
            <a:ext cx="3118076" cy="3408571"/>
          </a:xfrm>
          <a:prstGeom prst="rect">
            <a:avLst/>
          </a:prstGeom>
          <a:solidFill>
            <a:schemeClr val="tx1"/>
          </a:solidFill>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87542" y="2078914"/>
            <a:ext cx="7574603" cy="3408571"/>
          </a:xfrm>
          <a:prstGeom prst="rect">
            <a:avLst/>
          </a:prstGeom>
        </p:spPr>
      </p:pic>
      <p:sp>
        <p:nvSpPr>
          <p:cNvPr id="9" name="TextBox 8">
            <a:extLst>
              <a:ext uri="{FF2B5EF4-FFF2-40B4-BE49-F238E27FC236}">
                <a16:creationId xmlns:a16="http://schemas.microsoft.com/office/drawing/2014/main" xmlns="" id="{5B7E6577-74AE-17C1-BB1B-4B14527BFF50}"/>
              </a:ext>
            </a:extLst>
          </p:cNvPr>
          <p:cNvSpPr txBox="1"/>
          <p:nvPr/>
        </p:nvSpPr>
        <p:spPr>
          <a:xfrm>
            <a:off x="9676164" y="1983377"/>
            <a:ext cx="2190159" cy="923330"/>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5400" b="1" dirty="0" smtClean="0">
                <a:solidFill>
                  <a:schemeClr val="bg1"/>
                </a:solidFill>
                <a:latin typeface="Bauhaus 93" panose="04030905020B02020C02" pitchFamily="82" charset="0"/>
              </a:rPr>
              <a:t>PHP</a:t>
            </a:r>
            <a:endParaRPr lang="en-US" sz="5400" b="1" dirty="0">
              <a:solidFill>
                <a:schemeClr val="bg1"/>
              </a:solidFill>
              <a:latin typeface="Bauhaus 93" panose="04030905020B02020C02" pitchFamily="82" charset="0"/>
            </a:endParaRPr>
          </a:p>
        </p:txBody>
      </p:sp>
    </p:spTree>
    <p:extLst>
      <p:ext uri="{BB962C8B-B14F-4D97-AF65-F5344CB8AC3E}">
        <p14:creationId xmlns:p14="http://schemas.microsoft.com/office/powerpoint/2010/main" val="213137830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404723" cy="1400530"/>
          </a:xfrm>
        </p:spPr>
        <p:txBody>
          <a:bodyPr/>
          <a:lstStyle/>
          <a:p>
            <a:r>
              <a:rPr lang="en-US" b="1" dirty="0">
                <a:solidFill>
                  <a:schemeClr val="bg1"/>
                </a:solidFill>
                <a:latin typeface="Arial Rounded MT Bold" panose="020F0704030504030204" pitchFamily="34" charset="0"/>
              </a:rPr>
              <a:t>Technology used</a:t>
            </a:r>
            <a:endParaRPr lang="en-IN" dirty="0">
              <a:solidFill>
                <a:schemeClr val="bg1"/>
              </a:solidFill>
            </a:endParaRPr>
          </a:p>
        </p:txBody>
      </p:sp>
      <p:sp>
        <p:nvSpPr>
          <p:cNvPr id="3" name="TextBox 2">
            <a:extLst>
              <a:ext uri="{FF2B5EF4-FFF2-40B4-BE49-F238E27FC236}">
                <a16:creationId xmlns:a16="http://schemas.microsoft.com/office/drawing/2014/main" xmlns="" id="{210691BB-9B24-7EA5-0EB1-C70ECDC3E9A7}"/>
              </a:ext>
            </a:extLst>
          </p:cNvPr>
          <p:cNvSpPr txBox="1"/>
          <p:nvPr/>
        </p:nvSpPr>
        <p:spPr>
          <a:xfrm>
            <a:off x="4702361" y="1028335"/>
            <a:ext cx="1790700"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800" b="1" dirty="0">
                <a:solidFill>
                  <a:schemeClr val="tx1">
                    <a:lumMod val="95000"/>
                  </a:schemeClr>
                </a:solidFill>
                <a:latin typeface="Tenorite"/>
              </a:rPr>
              <a:t>Backend:</a:t>
            </a:r>
            <a:endParaRPr lang="en-US" sz="2800" b="1" dirty="0">
              <a:solidFill>
                <a:schemeClr val="tx1">
                  <a:lumMod val="95000"/>
                </a:schemeClr>
              </a:solidFill>
            </a:endParaRPr>
          </a:p>
        </p:txBody>
      </p:sp>
    </p:spTree>
    <p:extLst>
      <p:ext uri="{BB962C8B-B14F-4D97-AF65-F5344CB8AC3E}">
        <p14:creationId xmlns:p14="http://schemas.microsoft.com/office/powerpoint/2010/main" val="170609173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xmlns="" id="{B45E42FE-28E4-4F24-FFE5-BFF498174A61}"/>
              </a:ext>
            </a:extLst>
          </p:cNvPr>
          <p:cNvSpPr>
            <a:spLocks noGrp="1"/>
          </p:cNvSpPr>
          <p:nvPr>
            <p:ph type="title"/>
          </p:nvPr>
        </p:nvSpPr>
        <p:spPr>
          <a:xfrm>
            <a:off x="0" y="-84591"/>
            <a:ext cx="9404723" cy="1400530"/>
          </a:xfrm>
          <a:prstGeom prst="rect">
            <a:avLst/>
          </a:prstGeom>
        </p:spPr>
        <p:txBody>
          <a:bodyPr vert="horz" lIns="91440" tIns="45720" rIns="91440" bIns="45720" rtlCol="0" anchor="b">
            <a:normAutofit fontScale="92500"/>
          </a:bodyPr>
          <a:lstStyle>
            <a:lvl1pPr algn="l" defTabSz="914400" rtl="0" eaLnBrk="1" latinLnBrk="0" hangingPunct="1">
              <a:lnSpc>
                <a:spcPct val="90000"/>
              </a:lnSpc>
              <a:spcBef>
                <a:spcPct val="0"/>
              </a:spcBef>
              <a:buNone/>
              <a:defRPr sz="2800" kern="1200" cap="all" spc="150" baseline="0">
                <a:solidFill>
                  <a:schemeClr val="bg1"/>
                </a:solidFill>
                <a:latin typeface="+mj-lt"/>
                <a:ea typeface="+mj-ea"/>
                <a:cs typeface="+mj-cs"/>
              </a:defRPr>
            </a:lvl1pPr>
          </a:lstStyle>
          <a:p>
            <a:r>
              <a:rPr lang="en-US" sz="3600" dirty="0" smtClean="0">
                <a:solidFill>
                  <a:schemeClr val="tx1">
                    <a:lumMod val="95000"/>
                  </a:schemeClr>
                </a:solidFill>
                <a:latin typeface="Arial Rounded MT Bold" panose="020F0704030504030204" pitchFamily="34" charset="0"/>
              </a:rPr>
              <a:t>aDVANTAGEs </a:t>
            </a:r>
            <a:r>
              <a:rPr lang="en-US" sz="3600" dirty="0" smtClean="0">
                <a:solidFill>
                  <a:schemeClr val="tx1">
                    <a:lumMod val="95000"/>
                  </a:schemeClr>
                </a:solidFill>
                <a:latin typeface="Arial Rounded MT Bold" panose="020F0704030504030204" pitchFamily="34" charset="0"/>
              </a:rPr>
              <a:t>:-</a:t>
            </a:r>
            <a:endParaRPr lang="en-US" sz="3600" dirty="0">
              <a:solidFill>
                <a:schemeClr val="tx1">
                  <a:lumMod val="95000"/>
                </a:schemeClr>
              </a:solidFill>
              <a:latin typeface="Arial Rounded MT Bold" panose="020F0704030504030204" pitchFamily="34" charset="0"/>
              <a:cs typeface="Arial"/>
            </a:endParaRPr>
          </a:p>
        </p:txBody>
      </p:sp>
      <p:sp>
        <p:nvSpPr>
          <p:cNvPr id="5" name="Content Placeholder 4">
            <a:extLst>
              <a:ext uri="{FF2B5EF4-FFF2-40B4-BE49-F238E27FC236}">
                <a16:creationId xmlns:a16="http://schemas.microsoft.com/office/drawing/2014/main" xmlns="" id="{6DF756D9-EF3C-EF8A-60BD-A12583F478E5}"/>
              </a:ext>
            </a:extLst>
          </p:cNvPr>
          <p:cNvSpPr txBox="1">
            <a:spLocks noGrp="1"/>
          </p:cNvSpPr>
          <p:nvPr>
            <p:ph idx="1"/>
          </p:nvPr>
        </p:nvSpPr>
        <p:spPr>
          <a:xfrm>
            <a:off x="2386201" y="1902793"/>
            <a:ext cx="8946541" cy="3318857"/>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nSpc>
                <a:spcPct val="120000"/>
              </a:lnSpc>
              <a:spcBef>
                <a:spcPts val="1000"/>
              </a:spcBef>
              <a:buFont typeface="Arial"/>
              <a:buChar char="•"/>
            </a:pPr>
            <a:r>
              <a:rPr lang="en-US" sz="2400" dirty="0">
                <a:latin typeface="Tenorite"/>
                <a:ea typeface="+mn-lt"/>
                <a:cs typeface="Times New Roman"/>
              </a:rPr>
              <a:t>Easier Management.</a:t>
            </a:r>
          </a:p>
          <a:p>
            <a:pPr marL="285750" indent="-285750">
              <a:lnSpc>
                <a:spcPct val="120000"/>
              </a:lnSpc>
              <a:spcBef>
                <a:spcPts val="1000"/>
              </a:spcBef>
              <a:buFont typeface="Arial"/>
              <a:buChar char="•"/>
            </a:pPr>
            <a:r>
              <a:rPr lang="en-US" sz="2400" dirty="0">
                <a:latin typeface="Tenorite"/>
                <a:ea typeface="+mn-lt"/>
                <a:cs typeface="Times New Roman"/>
              </a:rPr>
              <a:t>Save Time.</a:t>
            </a:r>
            <a:endParaRPr lang="en-US" sz="2400" dirty="0">
              <a:latin typeface="Tenorite"/>
              <a:ea typeface="+mn-lt"/>
              <a:cs typeface="+mn-lt"/>
            </a:endParaRPr>
          </a:p>
          <a:p>
            <a:pPr marL="285750" indent="-285750">
              <a:lnSpc>
                <a:spcPct val="120000"/>
              </a:lnSpc>
              <a:spcBef>
                <a:spcPts val="1000"/>
              </a:spcBef>
              <a:buFont typeface="Arial"/>
              <a:buChar char="•"/>
            </a:pPr>
            <a:r>
              <a:rPr lang="en-US" sz="2400" dirty="0">
                <a:latin typeface="Tenorite"/>
                <a:ea typeface="+mn-lt"/>
                <a:cs typeface="Times New Roman"/>
              </a:rPr>
              <a:t>Cut Costs.</a:t>
            </a:r>
          </a:p>
          <a:p>
            <a:pPr marL="285750" indent="-285750">
              <a:lnSpc>
                <a:spcPct val="120000"/>
              </a:lnSpc>
              <a:spcBef>
                <a:spcPts val="1000"/>
              </a:spcBef>
              <a:buFont typeface="Arial"/>
              <a:buChar char="•"/>
            </a:pPr>
            <a:r>
              <a:rPr lang="en-US" sz="2400" dirty="0">
                <a:latin typeface="Tenorite"/>
                <a:ea typeface="+mn-lt"/>
                <a:cs typeface="Times New Roman"/>
              </a:rPr>
              <a:t>Increase Engagement.</a:t>
            </a:r>
            <a:endParaRPr lang="en-US" sz="2400" dirty="0">
              <a:latin typeface="Tenorite"/>
              <a:ea typeface="+mn-lt"/>
              <a:cs typeface="+mn-lt"/>
            </a:endParaRPr>
          </a:p>
          <a:p>
            <a:pPr marL="285750" indent="-285750">
              <a:lnSpc>
                <a:spcPct val="120000"/>
              </a:lnSpc>
              <a:spcBef>
                <a:spcPts val="1000"/>
              </a:spcBef>
              <a:buFont typeface="Arial"/>
              <a:buChar char="•"/>
            </a:pPr>
            <a:r>
              <a:rPr lang="en-US" sz="2400" dirty="0">
                <a:latin typeface="Tenorite"/>
                <a:ea typeface="+mn-lt"/>
                <a:cs typeface="Times New Roman"/>
              </a:rPr>
              <a:t>Improve Data Collection.</a:t>
            </a:r>
          </a:p>
          <a:p>
            <a:pPr marL="285750" indent="-285750">
              <a:buFont typeface="Arial"/>
              <a:buChar char="•"/>
            </a:pPr>
            <a:endParaRPr lang="en-US" sz="2400" dirty="0">
              <a:cs typeface="Arial"/>
            </a:endParaRPr>
          </a:p>
        </p:txBody>
      </p:sp>
    </p:spTree>
    <p:extLst>
      <p:ext uri="{BB962C8B-B14F-4D97-AF65-F5344CB8AC3E}">
        <p14:creationId xmlns:p14="http://schemas.microsoft.com/office/powerpoint/2010/main" val="310792281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EC76B5"/>
      </a:hlink>
      <a:folHlink>
        <a:srgbClr val="E8ACCD"/>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A207AED3-9ABC-4A18-9978-A59B65688B1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673</TotalTime>
  <Words>724</Words>
  <Application>Microsoft Office PowerPoint</Application>
  <PresentationFormat>Widescreen</PresentationFormat>
  <Paragraphs>88</Paragraphs>
  <Slides>13</Slides>
  <Notes>1</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13</vt:i4>
      </vt:variant>
    </vt:vector>
  </HeadingPairs>
  <TitlesOfParts>
    <vt:vector size="25" baseType="lpstr">
      <vt:lpstr>Amiko</vt:lpstr>
      <vt:lpstr>Arial</vt:lpstr>
      <vt:lpstr>Arial Black</vt:lpstr>
      <vt:lpstr>Arial Rounded MT Bold</vt:lpstr>
      <vt:lpstr>Bauhaus 93</vt:lpstr>
      <vt:lpstr>Calibri</vt:lpstr>
      <vt:lpstr>Century Gothic</vt:lpstr>
      <vt:lpstr>Tenorite</vt:lpstr>
      <vt:lpstr>Times New Roman</vt:lpstr>
      <vt:lpstr>Wingdings</vt:lpstr>
      <vt:lpstr>Wingdings 3</vt:lpstr>
      <vt:lpstr>Ion</vt:lpstr>
      <vt:lpstr>ONLINE LIBRARY MANAGEMENT SYSTEM</vt:lpstr>
      <vt:lpstr>PowerPoint Presentation</vt:lpstr>
      <vt:lpstr>Introduction</vt:lpstr>
      <vt:lpstr>Background Study</vt:lpstr>
      <vt:lpstr>HOW IT DIFFERS FROM EXISTING SYSTEM ?​</vt:lpstr>
      <vt:lpstr>Block Diagram</vt:lpstr>
      <vt:lpstr>Technology used</vt:lpstr>
      <vt:lpstr>Technology used</vt:lpstr>
      <vt:lpstr>aDVANTAGEs :-</vt:lpstr>
      <vt:lpstr>DISADVANTAGE:-</vt:lpstr>
      <vt:lpstr>FUTURE WORK</vt:lpstr>
      <vt:lpstr>CONCLUUSION</vt:lpstr>
      <vt:lpstr>REFERENCE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HOME</dc:creator>
  <cp:lastModifiedBy>HOME</cp:lastModifiedBy>
  <cp:revision>26</cp:revision>
  <dcterms:created xsi:type="dcterms:W3CDTF">2024-02-19T03:14:04Z</dcterms:created>
  <dcterms:modified xsi:type="dcterms:W3CDTF">2024-02-21T03:24:49Z</dcterms:modified>
</cp:coreProperties>
</file>