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4" d="100"/>
          <a:sy n="74" d="100"/>
        </p:scale>
        <p:origin x="-18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5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Assignment deliverables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Scenarios</a:t>
            </a:r>
          </a:p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Cucumebr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819400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Step Definitions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4500937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Selenium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WebDriver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7600" y="5645649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Cases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8602" y="1219200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Mock API’s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68602" y="2819400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 Calls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4926" y="2041133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Data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63464" y="4495800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 API output validation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5645649"/>
            <a:ext cx="1703798" cy="7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 Results Reports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3" idx="2"/>
            <a:endCxn id="10" idx="0"/>
          </p:cNvCxnSpPr>
          <p:nvPr/>
        </p:nvCxnSpPr>
        <p:spPr>
          <a:xfrm>
            <a:off x="1690099" y="2128463"/>
            <a:ext cx="0" cy="69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90099" y="2362200"/>
            <a:ext cx="1815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1690099" y="3576263"/>
            <a:ext cx="0" cy="92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0"/>
          </p:cNvCxnSpPr>
          <p:nvPr/>
        </p:nvCxnSpPr>
        <p:spPr>
          <a:xfrm>
            <a:off x="6920501" y="1976063"/>
            <a:ext cx="0" cy="84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6" idx="0"/>
          </p:cNvCxnSpPr>
          <p:nvPr/>
        </p:nvCxnSpPr>
        <p:spPr>
          <a:xfrm flipH="1">
            <a:off x="6915363" y="3576263"/>
            <a:ext cx="5138" cy="91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</p:cNvCxnSpPr>
          <p:nvPr/>
        </p:nvCxnSpPr>
        <p:spPr>
          <a:xfrm rot="16200000" flipH="1">
            <a:off x="5048286" y="2096535"/>
            <a:ext cx="1170754" cy="25736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3"/>
            <a:endCxn id="12" idx="1"/>
          </p:cNvCxnSpPr>
          <p:nvPr/>
        </p:nvCxnSpPr>
        <p:spPr>
          <a:xfrm>
            <a:off x="2541998" y="4879369"/>
            <a:ext cx="1115602" cy="11447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12" idx="0"/>
          </p:cNvCxnSpPr>
          <p:nvPr/>
        </p:nvCxnSpPr>
        <p:spPr>
          <a:xfrm rot="10800000" flipV="1">
            <a:off x="4509500" y="4874231"/>
            <a:ext cx="1553965" cy="7714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7" idx="1"/>
          </p:cNvCxnSpPr>
          <p:nvPr/>
        </p:nvCxnSpPr>
        <p:spPr>
          <a:xfrm>
            <a:off x="5361398" y="6024081"/>
            <a:ext cx="1877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553200" y="1976063"/>
            <a:ext cx="0" cy="82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443" y="129540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r>
              <a:rPr lang="en-US" sz="7200" dirty="0" smtClean="0"/>
              <a:t> - Maven</a:t>
            </a:r>
          </a:p>
          <a:p>
            <a:r>
              <a:rPr lang="en-US" sz="7200" dirty="0" smtClean="0"/>
              <a:t> - Cucumber (BDD Scenario,  </a:t>
            </a:r>
            <a:r>
              <a:rPr lang="en-US" sz="7200" dirty="0" err="1" smtClean="0"/>
              <a:t>StepDefinitions</a:t>
            </a:r>
            <a:r>
              <a:rPr lang="en-US" sz="7200" dirty="0" smtClean="0"/>
              <a:t>)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- </a:t>
            </a:r>
            <a:r>
              <a:rPr lang="en-US" sz="7200" dirty="0" err="1" smtClean="0"/>
              <a:t>SeleniumWebDriver</a:t>
            </a:r>
            <a:r>
              <a:rPr lang="en-US" sz="7200" dirty="0" smtClean="0"/>
              <a:t> (with Java)</a:t>
            </a:r>
            <a:endParaRPr lang="en-US" sz="7200" dirty="0"/>
          </a:p>
          <a:p>
            <a:r>
              <a:rPr lang="en-US" sz="7200" dirty="0" smtClean="0"/>
              <a:t> - </a:t>
            </a:r>
            <a:r>
              <a:rPr lang="en-US" sz="7200" dirty="0" err="1" smtClean="0"/>
              <a:t>RestAssured</a:t>
            </a:r>
            <a:r>
              <a:rPr lang="en-US" sz="7200" dirty="0" smtClean="0"/>
              <a:t> (API)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- Test NG</a:t>
            </a:r>
          </a:p>
          <a:p>
            <a:r>
              <a:rPr lang="en-US" sz="7200" dirty="0"/>
              <a:t> </a:t>
            </a:r>
            <a:r>
              <a:rPr lang="en-US" sz="7200" dirty="0" smtClean="0"/>
              <a:t>- Apache POI</a:t>
            </a: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Frameworks to be </a:t>
            </a:r>
            <a:r>
              <a:rPr lang="en-US" dirty="0" smtClean="0"/>
              <a:t>used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143000"/>
            <a:ext cx="7924800" cy="5334000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r>
              <a:rPr lang="en-IN" sz="7200" dirty="0"/>
              <a:t>- UI Validation testing using boundary value conditions to cover maximum number uploads (1000 / 50000 sheets excel)</a:t>
            </a:r>
          </a:p>
          <a:p>
            <a:r>
              <a:rPr lang="en-IN" sz="7200" dirty="0"/>
              <a:t>- API's testing using parameterisation (for set of data</a:t>
            </a:r>
            <a:r>
              <a:rPr lang="en-IN" sz="7200" dirty="0" smtClean="0"/>
              <a:t>)</a:t>
            </a:r>
            <a:endParaRPr lang="en-IN" sz="7200" dirty="0"/>
          </a:p>
          <a:p>
            <a:r>
              <a:rPr lang="en-IN" sz="7200" dirty="0"/>
              <a:t>- Database testing for data to be stored and data to be retrieved</a:t>
            </a:r>
          </a:p>
          <a:p>
            <a:r>
              <a:rPr lang="en-IN" sz="7200" dirty="0" smtClean="0"/>
              <a:t>- </a:t>
            </a:r>
            <a:r>
              <a:rPr lang="en-IN" sz="7200" dirty="0"/>
              <a:t>Resources (Team) should be </a:t>
            </a:r>
            <a:r>
              <a:rPr lang="en-IN" sz="7200" dirty="0" err="1"/>
              <a:t>be</a:t>
            </a:r>
            <a:r>
              <a:rPr lang="en-IN" sz="7200" dirty="0"/>
              <a:t> around 5 people possessing 3 main skills - 1 UI Automation, 1 API Testing using REST Assured or any other tool, 1 Performance testing and Database testing</a:t>
            </a: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Plan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1905000"/>
            <a:ext cx="7467600" cy="457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https://github.com/basuenagi/customer_onboard</a:t>
            </a:r>
            <a:endParaRPr lang="en-US" sz="7200" dirty="0"/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code for testing the template upload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172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Assignment deliverables</vt:lpstr>
      <vt:lpstr>Test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2018-06-28T04:01:28Z</dcterms:created>
  <dcterms:modified xsi:type="dcterms:W3CDTF">2018-06-29T11:53:42Z</dcterms:modified>
</cp:coreProperties>
</file>