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Times New Roman" charset="1" panose="02030502070405020303"/>
      <p:regular r:id="rId12"/>
    </p:embeddedFont>
    <p:embeddedFont>
      <p:font typeface="Times New Roman Bold" charset="1" panose="02030802070405020303"/>
      <p:regular r:id="rId13"/>
    </p:embeddedFont>
    <p:embeddedFont>
      <p:font typeface="Times New Roman Italics" charset="1" panose="02030502070405090303"/>
      <p:regular r:id="rId14"/>
    </p:embeddedFont>
    <p:embeddedFont>
      <p:font typeface="Times New Roman Bold Italics" charset="1" panose="02030802070405090303"/>
      <p:regular r:id="rId15"/>
    </p:embeddedFont>
    <p:embeddedFont>
      <p:font typeface="Times New Roman Medium" charset="1" panose="02030502070405020303"/>
      <p:regular r:id="rId16"/>
    </p:embeddedFont>
    <p:embeddedFont>
      <p:font typeface="Times New Roman Medium Italics" charset="1" panose="02030502070405090303"/>
      <p:regular r:id="rId17"/>
    </p:embeddedFont>
    <p:embeddedFont>
      <p:font typeface="Times New Roman Semi-Bold" charset="1" panose="02030702070405020303"/>
      <p:regular r:id="rId18"/>
    </p:embeddedFont>
    <p:embeddedFont>
      <p:font typeface="Times New Roman Semi-Bold Italics" charset="1" panose="02030702070405090303"/>
      <p:regular r:id="rId19"/>
    </p:embeddedFont>
    <p:embeddedFont>
      <p:font typeface="Times New Roman Ultra-Bold" charset="1" panose="02030902070405020303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36347" y="1308232"/>
            <a:ext cx="9815307" cy="563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FITNESS</a:t>
            </a:r>
          </a:p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42643" y="7285101"/>
            <a:ext cx="2872234" cy="277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BASAVARAJ PATIL 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SAURAV SINGH 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BHUVAN RAJ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ROHIT 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RAHUL 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BOYUAN YE</a:t>
            </a:r>
          </a:p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MALAV BHAT</a:t>
            </a:r>
          </a:p>
          <a:p>
            <a:pPr algn="ctr">
              <a:lnSpc>
                <a:spcPts val="2759"/>
              </a:lnSpc>
              <a:spcBef>
                <a:spcPct val="0"/>
              </a:spcBef>
            </a:pPr>
            <a:r>
              <a:rPr lang="en-US" sz="1999" spc="195">
                <a:solidFill>
                  <a:srgbClr val="231F20"/>
                </a:solidFill>
                <a:latin typeface="Times New Roman Bold"/>
              </a:rPr>
              <a:t>REVANTH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35879" y="788591"/>
            <a:ext cx="11333605" cy="183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83"/>
              </a:lnSpc>
            </a:pPr>
            <a:r>
              <a:rPr lang="en-US" sz="10929" spc="1071">
                <a:solidFill>
                  <a:srgbClr val="231F20"/>
                </a:solidFill>
                <a:latin typeface="Oswald Bold"/>
              </a:rPr>
              <a:t>OUR PROJECT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4677" y="3313020"/>
            <a:ext cx="11696011" cy="443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01"/>
              </a:lnSpc>
              <a:spcBef>
                <a:spcPct val="0"/>
              </a:spcBef>
            </a:pPr>
            <a:r>
              <a:rPr lang="en-US" sz="3847">
                <a:solidFill>
                  <a:srgbClr val="231F20"/>
                </a:solidFill>
                <a:latin typeface="Open Sauce"/>
              </a:rPr>
              <a:t>Our fitness app, meticulously crafted with Java, seamlessly blends innovation and functionality to redefine your fitness journey. Leveraging the power of Java's robust programming capabilities, our app delivers a user-centric experience, providing personalized workout routines and insightful analytics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46124" y="3619187"/>
            <a:ext cx="3012669" cy="4735039"/>
          </a:xfrm>
          <a:custGeom>
            <a:avLst/>
            <a:gdLst/>
            <a:ahLst/>
            <a:cxnLst/>
            <a:rect r="r" b="b" t="t" l="l"/>
            <a:pathLst>
              <a:path h="4735039" w="3012669">
                <a:moveTo>
                  <a:pt x="0" y="0"/>
                </a:moveTo>
                <a:lnTo>
                  <a:pt x="3012668" y="0"/>
                </a:lnTo>
                <a:lnTo>
                  <a:pt x="3012668" y="4735039"/>
                </a:lnTo>
                <a:lnTo>
                  <a:pt x="0" y="4735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14813" y="3223364"/>
            <a:ext cx="2644058" cy="2379653"/>
          </a:xfrm>
          <a:custGeom>
            <a:avLst/>
            <a:gdLst/>
            <a:ahLst/>
            <a:cxnLst/>
            <a:rect r="r" b="b" t="t" l="l"/>
            <a:pathLst>
              <a:path h="2379653" w="2644058">
                <a:moveTo>
                  <a:pt x="0" y="0"/>
                </a:moveTo>
                <a:lnTo>
                  <a:pt x="2644058" y="0"/>
                </a:lnTo>
                <a:lnTo>
                  <a:pt x="2644058" y="2379653"/>
                </a:lnTo>
                <a:lnTo>
                  <a:pt x="0" y="2379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64142" y="2998752"/>
            <a:ext cx="1846661" cy="2604265"/>
          </a:xfrm>
          <a:custGeom>
            <a:avLst/>
            <a:gdLst/>
            <a:ahLst/>
            <a:cxnLst/>
            <a:rect r="r" b="b" t="t" l="l"/>
            <a:pathLst>
              <a:path h="2604265" w="1846661">
                <a:moveTo>
                  <a:pt x="0" y="0"/>
                </a:moveTo>
                <a:lnTo>
                  <a:pt x="1846661" y="0"/>
                </a:lnTo>
                <a:lnTo>
                  <a:pt x="1846661" y="2604265"/>
                </a:lnTo>
                <a:lnTo>
                  <a:pt x="0" y="26042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52547" y="7329646"/>
            <a:ext cx="1538976" cy="2170350"/>
          </a:xfrm>
          <a:custGeom>
            <a:avLst/>
            <a:gdLst/>
            <a:ahLst/>
            <a:cxnLst/>
            <a:rect r="r" b="b" t="t" l="l"/>
            <a:pathLst>
              <a:path h="2170350" w="1538976">
                <a:moveTo>
                  <a:pt x="0" y="0"/>
                </a:moveTo>
                <a:lnTo>
                  <a:pt x="1538976" y="0"/>
                </a:lnTo>
                <a:lnTo>
                  <a:pt x="1538976" y="2170351"/>
                </a:lnTo>
                <a:lnTo>
                  <a:pt x="0" y="21703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1769" y="6676538"/>
            <a:ext cx="1556600" cy="1556600"/>
          </a:xfrm>
          <a:custGeom>
            <a:avLst/>
            <a:gdLst/>
            <a:ahLst/>
            <a:cxnLst/>
            <a:rect r="r" b="b" t="t" l="l"/>
            <a:pathLst>
              <a:path h="1556600" w="1556600">
                <a:moveTo>
                  <a:pt x="0" y="0"/>
                </a:moveTo>
                <a:lnTo>
                  <a:pt x="1556600" y="0"/>
                </a:lnTo>
                <a:lnTo>
                  <a:pt x="1556600" y="1556600"/>
                </a:lnTo>
                <a:lnTo>
                  <a:pt x="0" y="155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77197" y="847725"/>
            <a:ext cx="11333605" cy="183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83"/>
              </a:lnSpc>
            </a:pPr>
            <a:r>
              <a:rPr lang="en-US" sz="10929" spc="1071">
                <a:solidFill>
                  <a:srgbClr val="231F20"/>
                </a:solidFill>
                <a:latin typeface="Oswald Bold"/>
              </a:rPr>
              <a:t>TECH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11346" y="3722871"/>
            <a:ext cx="5465308" cy="5236254"/>
          </a:xfrm>
          <a:custGeom>
            <a:avLst/>
            <a:gdLst/>
            <a:ahLst/>
            <a:cxnLst/>
            <a:rect r="r" b="b" t="t" l="l"/>
            <a:pathLst>
              <a:path h="5236254" w="5465308">
                <a:moveTo>
                  <a:pt x="0" y="0"/>
                </a:moveTo>
                <a:lnTo>
                  <a:pt x="5465308" y="0"/>
                </a:lnTo>
                <a:lnTo>
                  <a:pt x="5465308" y="5236254"/>
                </a:lnTo>
                <a:lnTo>
                  <a:pt x="0" y="5236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099" t="-11066" r="-3449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40024"/>
            <a:ext cx="1090604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USER-CENTRIC DESIGN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58563" y="895350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CONTRIBUTIONS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2603" y="4426642"/>
            <a:ext cx="3120709" cy="157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BASAVARAJ PATIL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2069"/>
              </a:lnSpc>
            </a:pPr>
            <a:r>
              <a:rPr lang="en-US" sz="1499" spc="146">
                <a:solidFill>
                  <a:srgbClr val="000000"/>
                </a:solidFill>
                <a:latin typeface="Times New Roman Bold"/>
              </a:rPr>
              <a:t>WORKED ON CONTROLLER AND SERVICES CLASSES </a:t>
            </a:r>
          </a:p>
          <a:p>
            <a:pPr algn="ctr">
              <a:lnSpc>
                <a:spcPts val="27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451022" y="4426642"/>
            <a:ext cx="3717652" cy="140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RAHUL POTHIRENDI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1835"/>
              </a:lnSpc>
              <a:spcBef>
                <a:spcPct val="0"/>
              </a:spcBef>
            </a:pPr>
            <a:r>
              <a:rPr lang="en-US" sz="1329" spc="130">
                <a:solidFill>
                  <a:srgbClr val="000000"/>
                </a:solidFill>
                <a:latin typeface="Times New Roman Bold"/>
              </a:rPr>
              <a:t>WORKED ON DATABASE , CREATED MAPPER PACKAGES TO CREATE SUBCLASSES FOR CONNECTION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72011" y="4417117"/>
            <a:ext cx="3643224" cy="174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2031" spc="199">
                <a:solidFill>
                  <a:srgbClr val="000000"/>
                </a:solidFill>
                <a:latin typeface="Times New Roman Bold"/>
              </a:rPr>
              <a:t>BHUVAN RAJ</a:t>
            </a:r>
          </a:p>
          <a:p>
            <a:pPr algn="ctr">
              <a:lnSpc>
                <a:spcPts val="2803"/>
              </a:lnSpc>
            </a:pPr>
          </a:p>
          <a:p>
            <a:pPr algn="ctr">
              <a:lnSpc>
                <a:spcPts val="1975"/>
              </a:lnSpc>
              <a:spcBef>
                <a:spcPct val="0"/>
              </a:spcBef>
            </a:pPr>
            <a:r>
              <a:rPr lang="en-US" sz="1431" spc="140">
                <a:solidFill>
                  <a:srgbClr val="000000"/>
                </a:solidFill>
                <a:latin typeface="Times New Roman Bold"/>
              </a:rPr>
              <a:t>WORKED ON  BACKEND CREATED MAPPER AND SERVICE CLASSES. CREATED LOGIN AND SIGNUP PAGE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20440" y="4426642"/>
            <a:ext cx="2979065" cy="144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1933" spc="189">
                <a:solidFill>
                  <a:srgbClr val="000000"/>
                </a:solidFill>
                <a:latin typeface="Times New Roman Bold"/>
              </a:rPr>
              <a:t>SAURAV SINGH</a:t>
            </a:r>
          </a:p>
          <a:p>
            <a:pPr algn="ctr">
              <a:lnSpc>
                <a:spcPts val="2668"/>
              </a:lnSpc>
            </a:pPr>
          </a:p>
          <a:p>
            <a:pPr algn="ctr">
              <a:lnSpc>
                <a:spcPts val="1978"/>
              </a:lnSpc>
              <a:spcBef>
                <a:spcPct val="0"/>
              </a:spcBef>
            </a:pPr>
            <a:r>
              <a:rPr lang="en-US" sz="1433" spc="140">
                <a:solidFill>
                  <a:srgbClr val="000000"/>
                </a:solidFill>
                <a:latin typeface="Times New Roman Bold"/>
              </a:rPr>
              <a:t>WORKED ON BACKEND CREATED CONTROLLER AND SERVICE CLASS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7514648"/>
            <a:ext cx="3552310" cy="118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ROHIT VARMA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1835"/>
              </a:lnSpc>
              <a:spcBef>
                <a:spcPct val="0"/>
              </a:spcBef>
            </a:pPr>
            <a:r>
              <a:rPr lang="en-US" sz="1329" spc="130">
                <a:solidFill>
                  <a:srgbClr val="000000"/>
                </a:solidFill>
                <a:latin typeface="Times New Roman Bold"/>
              </a:rPr>
              <a:t>WORKED ON DATABASE AND UI IMPLEMENTATIONS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2011" y="7514648"/>
            <a:ext cx="3643224" cy="140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MALAV BHATT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1835"/>
              </a:lnSpc>
              <a:spcBef>
                <a:spcPct val="0"/>
              </a:spcBef>
            </a:pPr>
            <a:r>
              <a:rPr lang="en-US" sz="1329" spc="130">
                <a:solidFill>
                  <a:srgbClr val="000000"/>
                </a:solidFill>
                <a:latin typeface="Times New Roman Bold"/>
              </a:rPr>
              <a:t>WORKED ON DATABASE , CREATED MAPPER PACKAGES TO CREATE SUBCLASSES FOR CONNECTION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20440" y="7514648"/>
            <a:ext cx="3164489" cy="140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ERIK BOYUAN YE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1835"/>
              </a:lnSpc>
              <a:spcBef>
                <a:spcPct val="0"/>
              </a:spcBef>
            </a:pPr>
            <a:r>
              <a:rPr lang="en-US" sz="1329" spc="130">
                <a:solidFill>
                  <a:srgbClr val="000000"/>
                </a:solidFill>
                <a:latin typeface="Times New Roman Bold"/>
              </a:rPr>
              <a:t>WORKED ON BACKEND AND FRONTEND IMPLEMENTATIONS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75930" y="7514648"/>
            <a:ext cx="4467835" cy="120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99" spc="195">
                <a:solidFill>
                  <a:srgbClr val="000000"/>
                </a:solidFill>
                <a:latin typeface="Times New Roman Bold"/>
              </a:rPr>
              <a:t>REVANTH</a:t>
            </a:r>
          </a:p>
          <a:p>
            <a:pPr algn="ctr">
              <a:lnSpc>
                <a:spcPts val="2207"/>
              </a:lnSpc>
              <a:spcBef>
                <a:spcPct val="0"/>
              </a:spcBef>
            </a:pPr>
            <a:r>
              <a:rPr lang="en-US" sz="1599" spc="156">
                <a:solidFill>
                  <a:srgbClr val="000000"/>
                </a:solidFill>
                <a:latin typeface="Times New Roman Bold"/>
              </a:rPr>
              <a:t>WORKED ON DATABASE , CREATED MAPPER PACKAGES TO CREATE SUBCLASSES FOR CONNECTION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3715" y="933450"/>
            <a:ext cx="12040570" cy="174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9"/>
              </a:lnSpc>
              <a:spcBef>
                <a:spcPct val="0"/>
              </a:spcBef>
            </a:pPr>
            <a:r>
              <a:rPr lang="en-US" sz="10899">
                <a:solidFill>
                  <a:srgbClr val="000000"/>
                </a:solidFill>
                <a:latin typeface="Oswald"/>
              </a:rPr>
              <a:t>IMPLEMENTATION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9366" y="3396429"/>
            <a:ext cx="16049934" cy="488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sz="3119" spc="305">
                <a:solidFill>
                  <a:srgbClr val="000000"/>
                </a:solidFill>
                <a:latin typeface="Open Sauce Bold"/>
              </a:rPr>
              <a:t> THE APPLICATION UTILIZES A RELATIONAL DATABASE TO STORE USER PROFILES, WORKOUT DATA, AND OTHER RELEVANT INFORMATION. SPRING DATA JPA SIMPLIFIES DATABASE INTERACTIONS, ENSURING EFFICIENT DATA RETRIEVAL AND STORAGE. </a:t>
            </a:r>
          </a:p>
          <a:p>
            <a:pPr algn="ctr">
              <a:lnSpc>
                <a:spcPts val="4304"/>
              </a:lnSpc>
              <a:spcBef>
                <a:spcPct val="0"/>
              </a:spcBef>
            </a:pPr>
            <a:r>
              <a:rPr lang="en-US" sz="3119" spc="305">
                <a:solidFill>
                  <a:srgbClr val="000000"/>
                </a:solidFill>
                <a:latin typeface="Open Sauce Bold"/>
              </a:rPr>
              <a:t>FITNESS BOASTS A RESPONSIVE AND USER-FRIENDLY INTERFACE DESIGNED WITH HTML AND CSS. THE FRONTEND IS OPTIMIZED FOR VARIOUS SCREEN SIZES AND DEVICES, PROVIDING A CONSISTENT EXPERIENCE ACROSS DESKTOPS, TABLETS, AND SMARTPHONES.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23715" y="933450"/>
            <a:ext cx="12040570" cy="174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9"/>
              </a:lnSpc>
              <a:spcBef>
                <a:spcPct val="0"/>
              </a:spcBef>
            </a:pPr>
            <a:r>
              <a:rPr lang="en-US" sz="10899">
                <a:solidFill>
                  <a:srgbClr val="000000"/>
                </a:solidFill>
                <a:latin typeface="Oswald"/>
              </a:rPr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86644" y="4421328"/>
            <a:ext cx="5940797" cy="4272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08"/>
              </a:lnSpc>
              <a:spcBef>
                <a:spcPct val="0"/>
              </a:spcBef>
            </a:pPr>
            <a:r>
              <a:rPr lang="en-US" sz="2434">
                <a:solidFill>
                  <a:srgbClr val="000000"/>
                </a:solidFill>
                <a:latin typeface="Open Sauce Italics"/>
              </a:rPr>
              <a:t>Fitness App stands as a testament to the seamless integration of Java Spring Boot for a robust backend and HTML, CSS, and JavaScript for an engaging frontend. The application not only tracks fitness but also provides a personalized and interactive experience, making it a go-to choice for individuals committed to their health and wellness journey.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DAF2_UFDRe4</dc:identifier>
  <dcterms:modified xsi:type="dcterms:W3CDTF">2011-08-01T06:04:30Z</dcterms:modified>
  <cp:revision>1</cp:revision>
  <dc:title>FITNESS APP</dc:title>
</cp:coreProperties>
</file>