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C0A-1B21-8E44-952C-3DDC52C6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C9F5C-66D1-204F-B651-291BEF99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A455-DF33-EF4A-9A14-BF7A29E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5745-9DDF-D64B-86BD-723064B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BC52-4E2A-3D4C-97AF-B93EE31A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6B44-9597-BB44-BB6B-508A2AD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8EB2-241B-4243-8972-F58E35D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86F3D-78E8-6442-9216-3E9D7DB2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9151-AA9B-3D4E-BC46-35CF297C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2158-812E-564E-9C82-A00774DD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FDD1-FD02-AB4F-9051-8421CA27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40DE-88DE-564E-877F-DF94A22E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DA4-3C15-1F42-9479-555F8F8E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D0FF-E866-6B48-AD37-7FA5781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3C8-D76E-404D-A0C0-67FDBB93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09DD-9AD0-2F42-97FE-F4131624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DFE6-AE8F-2844-B33E-3B39B12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F54D-F7A5-2A47-9CAD-903E180B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D3AA-E47F-D94E-899F-50EC1D43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8AC7-14E0-3642-9700-C5885D5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F4A-EF32-E64F-B031-338A9293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B928-F9A5-E24F-8BF8-83C9A529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9954-7F77-874B-AD9B-9792986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3F40-0322-EA45-A0AB-8DA6297B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CABE-D90F-8C4A-911C-9AFE4579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628E-363C-C144-9824-A1B2FE3A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D506-EFD1-6546-BA0A-B47A59D9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192D-514A-364C-AEA0-E59069D0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9E38-126C-CA41-87CF-C0732672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8713-22C1-7C48-85D7-41B794D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5758-6997-7C4C-9C44-4CC8D8CF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5A6-5F79-2E42-B285-C4DCC0D2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D783-9B8D-BB4A-8CEF-3965705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5D60-DF3D-EB42-A6FD-0428A01F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C6562-FC37-4344-BEC2-CAF597F8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BB434-11DB-4B4C-A828-23C691AE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4731-E93F-BF45-B6ED-CD4D671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48CBA-D9A9-8F48-A870-E7CB32F1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1036-2869-E243-8B44-2D03D8AF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B938-87F8-D640-BCFD-59134857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A963-ADD6-2442-ADFC-5F8C308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5020-A75D-6E45-A8D5-A7680BF3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4432-B25D-034D-9A4A-08A9FE75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0A481-E96D-4A4E-AE84-03CED7AC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3B45-CA51-4C43-9D4E-BE7AC7B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C70E-19E3-8644-B03E-7A80E90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4B38-EC30-954F-AB45-BB440850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74EE-7346-FC4E-AC34-885EB307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531B-7F44-BC40-9CBF-B8FD00FB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FE13-5E96-1749-B5D5-E6CD65C2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F6CB-731D-4942-BE4D-37DDCD3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59FA-E22B-BC4F-BA2F-D0149C29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EB30-57BD-7A48-83A9-14B73C0C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A4C47-0180-ED4B-B205-177280E7C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3148-0FE0-E946-9C45-8C300A3B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D6424-308F-0346-BBA7-2E1E05F5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3D06-37EA-4F40-8E42-FA59A57D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0045-4477-DC48-A3B6-57350AC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48B6B-AE69-554B-A710-3EB373D9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9E4B-3B82-AE47-83F3-F999C00B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9394-6402-2B42-B83B-3DD52338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3786-C17F-6D4D-8DF2-24FEF308D14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B1C7-0C00-274B-AD08-7E531E3B3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7AB3-DD2C-CB40-AA4B-D408CC76D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3AF9E-138C-6A43-B1BE-532018923913}"/>
              </a:ext>
            </a:extLst>
          </p:cNvPr>
          <p:cNvSpPr/>
          <p:nvPr/>
        </p:nvSpPr>
        <p:spPr>
          <a:xfrm>
            <a:off x="1667776" y="1726470"/>
            <a:ext cx="2236572" cy="864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22D2-DF63-1F47-935C-88F45B054D16}"/>
              </a:ext>
            </a:extLst>
          </p:cNvPr>
          <p:cNvSpPr txBox="1"/>
          <p:nvPr/>
        </p:nvSpPr>
        <p:spPr>
          <a:xfrm>
            <a:off x="1800225" y="1789624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API call for list of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D6CFA-4865-784B-B534-CB38EB92818F}"/>
              </a:ext>
            </a:extLst>
          </p:cNvPr>
          <p:cNvSpPr/>
          <p:nvPr/>
        </p:nvSpPr>
        <p:spPr>
          <a:xfrm>
            <a:off x="1667776" y="3350483"/>
            <a:ext cx="2236572" cy="10772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BC0F-A2E6-6348-92CF-006C7319955F}"/>
              </a:ext>
            </a:extLst>
          </p:cNvPr>
          <p:cNvSpPr txBox="1"/>
          <p:nvPr/>
        </p:nvSpPr>
        <p:spPr>
          <a:xfrm>
            <a:off x="1800225" y="3413637"/>
            <a:ext cx="194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Parse response and prepare a list of ONLINE model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D0BBB-4BA0-AE4A-B5E5-9D121FDB809F}"/>
              </a:ext>
            </a:extLst>
          </p:cNvPr>
          <p:cNvSpPr/>
          <p:nvPr/>
        </p:nvSpPr>
        <p:spPr>
          <a:xfrm>
            <a:off x="1667776" y="5293582"/>
            <a:ext cx="2203120" cy="10489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8918A-1190-FF49-982C-196C7B25E812}"/>
              </a:ext>
            </a:extLst>
          </p:cNvPr>
          <p:cNvSpPr txBox="1"/>
          <p:nvPr/>
        </p:nvSpPr>
        <p:spPr>
          <a:xfrm>
            <a:off x="1800225" y="5356736"/>
            <a:ext cx="210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API call for list of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084D7-FB9E-6646-BE64-E7DADA642798}"/>
              </a:ext>
            </a:extLst>
          </p:cNvPr>
          <p:cNvSpPr/>
          <p:nvPr/>
        </p:nvSpPr>
        <p:spPr>
          <a:xfrm>
            <a:off x="6047473" y="1668113"/>
            <a:ext cx="222988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B82D-459B-7444-BA2A-74995F4F3A64}"/>
              </a:ext>
            </a:extLst>
          </p:cNvPr>
          <p:cNvSpPr txBox="1"/>
          <p:nvPr/>
        </p:nvSpPr>
        <p:spPr>
          <a:xfrm>
            <a:off x="6047473" y="1668113"/>
            <a:ext cx="205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response to find if any job is running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8A0063A-3C4A-734D-84A8-5747B2ED9CA4}"/>
              </a:ext>
            </a:extLst>
          </p:cNvPr>
          <p:cNvSpPr/>
          <p:nvPr/>
        </p:nvSpPr>
        <p:spPr>
          <a:xfrm>
            <a:off x="6181274" y="3219833"/>
            <a:ext cx="2229880" cy="1116486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2562-BF67-FC44-883D-C3DE53E78CAC}"/>
              </a:ext>
            </a:extLst>
          </p:cNvPr>
          <p:cNvSpPr txBox="1"/>
          <p:nvPr/>
        </p:nvSpPr>
        <p:spPr>
          <a:xfrm>
            <a:off x="6570446" y="359341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running?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45F4-6CD9-504B-BC2B-EE4881BADFE2}"/>
              </a:ext>
            </a:extLst>
          </p:cNvPr>
          <p:cNvSpPr txBox="1"/>
          <p:nvPr/>
        </p:nvSpPr>
        <p:spPr>
          <a:xfrm>
            <a:off x="9431102" y="4357686"/>
            <a:ext cx="223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submit job API call for the model from the list of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ABEC6-DBD3-684D-ADAA-84E6625F5A9A}"/>
              </a:ext>
            </a:extLst>
          </p:cNvPr>
          <p:cNvSpPr/>
          <p:nvPr/>
        </p:nvSpPr>
        <p:spPr>
          <a:xfrm>
            <a:off x="9431102" y="4399607"/>
            <a:ext cx="2236572" cy="1116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1ECAC3-2166-4249-B5A9-74307FCDC6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786062" y="2591443"/>
            <a:ext cx="0" cy="759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6B96FB-029C-B14B-A71C-2A0B62666514}"/>
              </a:ext>
            </a:extLst>
          </p:cNvPr>
          <p:cNvCxnSpPr>
            <a:cxnSpLocks/>
          </p:cNvCxnSpPr>
          <p:nvPr/>
        </p:nvCxnSpPr>
        <p:spPr>
          <a:xfrm>
            <a:off x="2861811" y="4399607"/>
            <a:ext cx="0" cy="893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5B3D5C9-8FDE-EB4F-80A9-938406100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04348" y="2129778"/>
            <a:ext cx="2143125" cy="355012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D6074-0089-FA47-BD0B-C026B07B2BB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77164" y="2591443"/>
            <a:ext cx="19050" cy="62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D4D2821-24C5-C646-82BB-050BDE42F9E2}"/>
              </a:ext>
            </a:extLst>
          </p:cNvPr>
          <p:cNvCxnSpPr>
            <a:cxnSpLocks/>
          </p:cNvCxnSpPr>
          <p:nvPr/>
        </p:nvCxnSpPr>
        <p:spPr>
          <a:xfrm rot="5400000">
            <a:off x="5705495" y="4076528"/>
            <a:ext cx="781013" cy="1705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9799FD-4E42-DF44-86F3-F470C90BB271}"/>
              </a:ext>
            </a:extLst>
          </p:cNvPr>
          <p:cNvSpPr txBox="1"/>
          <p:nvPr/>
        </p:nvSpPr>
        <p:spPr>
          <a:xfrm>
            <a:off x="5672713" y="3727057"/>
            <a:ext cx="50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AF77A-B621-FC40-87DA-E196BE8700AC}"/>
              </a:ext>
            </a:extLst>
          </p:cNvPr>
          <p:cNvSpPr/>
          <p:nvPr/>
        </p:nvSpPr>
        <p:spPr>
          <a:xfrm>
            <a:off x="5057220" y="4600414"/>
            <a:ext cx="1683603" cy="646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2A4B-B3B3-B841-81F0-268C1C4DCDCC}"/>
              </a:ext>
            </a:extLst>
          </p:cNvPr>
          <p:cNvSpPr txBox="1"/>
          <p:nvPr/>
        </p:nvSpPr>
        <p:spPr>
          <a:xfrm>
            <a:off x="5029290" y="4571223"/>
            <a:ext cx="20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Pause for some time(1 </a:t>
            </a:r>
            <a:r>
              <a:rPr lang="en-US" dirty="0" err="1"/>
              <a:t>mnt</a:t>
            </a:r>
            <a:r>
              <a:rPr lang="en-US" dirty="0"/>
              <a:t>)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2E620FC-1CAF-6443-B4B5-6A098085F670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548440" y="4557278"/>
            <a:ext cx="661115" cy="20400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0E9BF5B-62E9-B244-91DE-7139526BAC1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8411154" y="3778076"/>
            <a:ext cx="2138234" cy="5796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E83320-3C1E-7541-B619-B267D56472B6}"/>
              </a:ext>
            </a:extLst>
          </p:cNvPr>
          <p:cNvSpPr txBox="1"/>
          <p:nvPr/>
        </p:nvSpPr>
        <p:spPr>
          <a:xfrm>
            <a:off x="9203315" y="34856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E13A287-D407-D144-A666-3FA78B564890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rot="10800000" flipV="1">
            <a:off x="8234170" y="4957849"/>
            <a:ext cx="1196933" cy="23561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5BE39023-74FA-3342-A7FC-4B57D4AA5A0C}"/>
              </a:ext>
            </a:extLst>
          </p:cNvPr>
          <p:cNvSpPr/>
          <p:nvPr/>
        </p:nvSpPr>
        <p:spPr>
          <a:xfrm>
            <a:off x="7481500" y="5193463"/>
            <a:ext cx="1505337" cy="139307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4201B-E16D-1344-98A8-A611DED085A8}"/>
              </a:ext>
            </a:extLst>
          </p:cNvPr>
          <p:cNvSpPr txBox="1"/>
          <p:nvPr/>
        </p:nvSpPr>
        <p:spPr>
          <a:xfrm>
            <a:off x="7803327" y="5465831"/>
            <a:ext cx="1029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for all models submitted</a:t>
            </a:r>
            <a:r>
              <a:rPr lang="en-US" dirty="0"/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20E395-AD7B-8A41-AE2B-B5B075A45BB4}"/>
              </a:ext>
            </a:extLst>
          </p:cNvPr>
          <p:cNvSpPr txBox="1"/>
          <p:nvPr/>
        </p:nvSpPr>
        <p:spPr>
          <a:xfrm>
            <a:off x="6740823" y="58899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096370A-3F31-AF4A-AE88-D05EAD10581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3870896" y="5890000"/>
            <a:ext cx="3610604" cy="245820"/>
          </a:xfrm>
          <a:prstGeom prst="bentConnector3">
            <a:avLst>
              <a:gd name="adj1" fmla="val 317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rminator 65">
            <a:extLst>
              <a:ext uri="{FF2B5EF4-FFF2-40B4-BE49-F238E27FC236}">
                <a16:creationId xmlns:a16="http://schemas.microsoft.com/office/drawing/2014/main" id="{8BB72201-4991-304C-8AE1-ECA5F37003CF}"/>
              </a:ext>
            </a:extLst>
          </p:cNvPr>
          <p:cNvSpPr/>
          <p:nvPr/>
        </p:nvSpPr>
        <p:spPr>
          <a:xfrm>
            <a:off x="1914525" y="971312"/>
            <a:ext cx="1443037" cy="385763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99DE6-A3FC-FE4A-8B09-AA19E441403A}"/>
              </a:ext>
            </a:extLst>
          </p:cNvPr>
          <p:cNvSpPr txBox="1"/>
          <p:nvPr/>
        </p:nvSpPr>
        <p:spPr>
          <a:xfrm>
            <a:off x="2319783" y="987743"/>
            <a:ext cx="89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A2FA1-5B30-0843-9052-ADEB815F75C1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636044" y="1357075"/>
            <a:ext cx="0" cy="369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81C723-CAB7-EB43-9C9A-64B618E6BBC5}"/>
              </a:ext>
            </a:extLst>
          </p:cNvPr>
          <p:cNvCxnSpPr>
            <a:cxnSpLocks/>
            <a:stCxn id="56" idx="3"/>
            <a:endCxn id="75" idx="1"/>
          </p:cNvCxnSpPr>
          <p:nvPr/>
        </p:nvCxnSpPr>
        <p:spPr>
          <a:xfrm>
            <a:off x="8986837" y="5890000"/>
            <a:ext cx="995317" cy="6532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rminator 74">
            <a:extLst>
              <a:ext uri="{FF2B5EF4-FFF2-40B4-BE49-F238E27FC236}">
                <a16:creationId xmlns:a16="http://schemas.microsoft.com/office/drawing/2014/main" id="{FCAF4082-D58A-0F4A-8F90-6566EFEB6C8F}"/>
              </a:ext>
            </a:extLst>
          </p:cNvPr>
          <p:cNvSpPr/>
          <p:nvPr/>
        </p:nvSpPr>
        <p:spPr>
          <a:xfrm>
            <a:off x="9982154" y="6350359"/>
            <a:ext cx="1443037" cy="385763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F63C8-A49E-8345-ABB3-E15E3A73C09E}"/>
              </a:ext>
            </a:extLst>
          </p:cNvPr>
          <p:cNvSpPr txBox="1"/>
          <p:nvPr/>
        </p:nvSpPr>
        <p:spPr>
          <a:xfrm>
            <a:off x="10387412" y="6366790"/>
            <a:ext cx="89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3D0652-F36E-4749-989B-D7D4C3F74828}"/>
              </a:ext>
            </a:extLst>
          </p:cNvPr>
          <p:cNvSpPr txBox="1"/>
          <p:nvPr/>
        </p:nvSpPr>
        <p:spPr>
          <a:xfrm flipH="1">
            <a:off x="8934854" y="5865941"/>
            <a:ext cx="5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CD271C-CCDB-3B4D-A963-5526438BB2A1}"/>
              </a:ext>
            </a:extLst>
          </p:cNvPr>
          <p:cNvSpPr txBox="1"/>
          <p:nvPr/>
        </p:nvSpPr>
        <p:spPr>
          <a:xfrm>
            <a:off x="3048325" y="125970"/>
            <a:ext cx="599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Synchronous Job Submission Workflow</a:t>
            </a:r>
          </a:p>
        </p:txBody>
      </p:sp>
    </p:spTree>
    <p:extLst>
      <p:ext uri="{BB962C8B-B14F-4D97-AF65-F5344CB8AC3E}">
        <p14:creationId xmlns:p14="http://schemas.microsoft.com/office/powerpoint/2010/main" val="2757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6BD0-0067-D340-9ED5-F92D3B04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1568450"/>
            <a:ext cx="11112500" cy="440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03814-5E5E-2541-8A66-F41455A43D3E}"/>
              </a:ext>
            </a:extLst>
          </p:cNvPr>
          <p:cNvSpPr txBox="1"/>
          <p:nvPr/>
        </p:nvSpPr>
        <p:spPr>
          <a:xfrm>
            <a:off x="2891162" y="359430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List of models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0122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DD240-E625-B046-B237-9082A621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72" y="1008476"/>
            <a:ext cx="8480425" cy="5475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DEA66-E136-C441-8C59-0D5C4834A00D}"/>
              </a:ext>
            </a:extLst>
          </p:cNvPr>
          <p:cNvSpPr txBox="1"/>
          <p:nvPr/>
        </p:nvSpPr>
        <p:spPr>
          <a:xfrm>
            <a:off x="2431503" y="373717"/>
            <a:ext cx="732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Program output for synchronous job submission</a:t>
            </a:r>
          </a:p>
        </p:txBody>
      </p:sp>
    </p:spTree>
    <p:extLst>
      <p:ext uri="{BB962C8B-B14F-4D97-AF65-F5344CB8AC3E}">
        <p14:creationId xmlns:p14="http://schemas.microsoft.com/office/powerpoint/2010/main" val="5384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F0D55-2A35-3948-81F2-DC02794E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1733550"/>
            <a:ext cx="11179892" cy="3067050"/>
          </a:xfrm>
          <a:prstGeom prst="rect">
            <a:avLst/>
          </a:prstGeom>
        </p:spPr>
      </p:pic>
      <p:sp>
        <p:nvSpPr>
          <p:cNvPr id="6" name="Terminator 5">
            <a:extLst>
              <a:ext uri="{FF2B5EF4-FFF2-40B4-BE49-F238E27FC236}">
                <a16:creationId xmlns:a16="http://schemas.microsoft.com/office/drawing/2014/main" id="{1E3703D5-4864-994F-8EC5-F2942541F833}"/>
              </a:ext>
            </a:extLst>
          </p:cNvPr>
          <p:cNvSpPr/>
          <p:nvPr/>
        </p:nvSpPr>
        <p:spPr>
          <a:xfrm>
            <a:off x="7710617" y="4485503"/>
            <a:ext cx="3175686" cy="315097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09300074-1070-E649-A3D4-4FA11D8BB823}"/>
              </a:ext>
            </a:extLst>
          </p:cNvPr>
          <p:cNvSpPr/>
          <p:nvPr/>
        </p:nvSpPr>
        <p:spPr>
          <a:xfrm>
            <a:off x="7710617" y="4170406"/>
            <a:ext cx="3175686" cy="315097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E5D05-D6D7-F04A-8EFB-473AA0DA4711}"/>
              </a:ext>
            </a:extLst>
          </p:cNvPr>
          <p:cNvSpPr txBox="1"/>
          <p:nvPr/>
        </p:nvSpPr>
        <p:spPr>
          <a:xfrm>
            <a:off x="9601200" y="4381442"/>
            <a:ext cx="3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7C25-84BB-AB42-8C9D-2419A99939F0}"/>
              </a:ext>
            </a:extLst>
          </p:cNvPr>
          <p:cNvSpPr txBox="1"/>
          <p:nvPr/>
        </p:nvSpPr>
        <p:spPr>
          <a:xfrm>
            <a:off x="9601200" y="4041818"/>
            <a:ext cx="3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D06F8-73A2-B74F-9643-CAF3A8D68450}"/>
              </a:ext>
            </a:extLst>
          </p:cNvPr>
          <p:cNvCxnSpPr>
            <a:cxnSpLocks/>
          </p:cNvCxnSpPr>
          <p:nvPr/>
        </p:nvCxnSpPr>
        <p:spPr>
          <a:xfrm flipH="1" flipV="1">
            <a:off x="9298460" y="4327955"/>
            <a:ext cx="874240" cy="237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FE2864-28B7-1F44-B22E-2447A0374CEF}"/>
              </a:ext>
            </a:extLst>
          </p:cNvPr>
          <p:cNvCxnSpPr>
            <a:cxnSpLocks/>
          </p:cNvCxnSpPr>
          <p:nvPr/>
        </p:nvCxnSpPr>
        <p:spPr>
          <a:xfrm flipH="1" flipV="1">
            <a:off x="9356961" y="4026578"/>
            <a:ext cx="874240" cy="237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DA78F-A04F-714F-8AE1-B290EA2DD609}"/>
              </a:ext>
            </a:extLst>
          </p:cNvPr>
          <p:cNvSpPr txBox="1"/>
          <p:nvPr/>
        </p:nvSpPr>
        <p:spPr>
          <a:xfrm>
            <a:off x="2096090" y="459442"/>
            <a:ext cx="854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Job submission UI showing submission of 1 job at a time</a:t>
            </a:r>
          </a:p>
        </p:txBody>
      </p:sp>
    </p:spTree>
    <p:extLst>
      <p:ext uri="{BB962C8B-B14F-4D97-AF65-F5344CB8AC3E}">
        <p14:creationId xmlns:p14="http://schemas.microsoft.com/office/powerpoint/2010/main" val="428366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2022-08-30T23:34:27Z</dcterms:created>
  <dcterms:modified xsi:type="dcterms:W3CDTF">2023-05-10T00:02:43Z</dcterms:modified>
</cp:coreProperties>
</file>