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D3A97-18CD-6849-9687-F8801F7FA5A2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73E30-35AD-EB4D-AD52-687A18C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8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0B4F1-AE29-C24D-B1BC-858F02B31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20BA-C445-C5A6-3661-365C01952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0EF9C-25AB-1F44-9E40-83231983C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879A-766E-0A5F-1D73-52E8D5F7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2584-55AA-7937-E6CB-21408C34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BF19-DC31-8531-403E-0791A805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4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57DF-C194-5281-E2FE-E3B6D6B1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7EC45-B283-A505-8246-C58DD7BB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3A90-F579-B767-60CA-5555782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F81F-42D1-1398-4127-65817765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A5E42-7AB5-F322-BDB1-CB09783D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9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A0E08-72E8-D76A-6ECB-CE225B52A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436DC-8BA4-FAE1-937E-DCA88877E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5615-9760-A109-5F40-DC8444B2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77639-9FDD-C094-776A-6B9467EC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CD92F-6AD3-99E5-29CF-DD7546BB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6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A388-C93B-00FF-4C27-69835036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DD62-ADF4-BA5D-95C0-71ECDC6D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E5008-EE0C-C357-709C-3AF1A34E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CE1F0-D647-0E22-8293-DC52788B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B4CE-8993-D5DF-A268-89B15FB9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6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2240-4C48-5778-F1D0-F100FA18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C18DC-A152-D6E8-2EAD-262F64E8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20573-97BF-B3F5-63D2-60134E2E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0027-2DCE-A08C-8B6B-C50C5DD9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0540-E34B-4ADF-FF0A-FC661535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CADB-B694-B1FA-79DF-1DD986D1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D8FA3-309A-0B3C-66F8-9997CDF71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E243E-5E86-1568-4DE5-E9B4D0F69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49357-6209-876A-4963-56037DDF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02CDF-1FED-43F4-B1A6-F668A4B3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3CC1-39B3-3791-2035-49DD23E4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0667-0B34-B6B4-01E3-DA1D7982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2D24A-D57C-36BA-24C6-DE280A6D2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19314-9F42-426E-8266-3C6C82BD1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8F014-FDF9-A5C6-E5B8-542995B82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21027-5D57-749B-F198-9C04099B0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B207B-3B5D-E15B-E261-920E7782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37221-44EB-4076-9718-427377E3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4D483-9D4B-72E7-B664-5465E0F8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D5A2-FF58-DE16-665D-2B6871EE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EA68-C4A3-EA00-94B2-64CCBD2F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CF8E5-47C9-A77E-F77A-99B92A39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8F482-F930-2B59-3B4C-A4F1756C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8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62827-2A01-8CB8-9B3C-7816E014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D2A-DE38-37D7-D812-865FAE69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1E450-4C33-A801-F7C1-CB37D3BF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1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66B5-DAEB-D1CE-3EC8-00D7DAFF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4984-CC69-BF54-8053-9DD9A21D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FC55B-4A86-929A-051E-053FBC6AF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1E5C1-EDAB-2974-213E-C2663BFB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EFB3C-59F9-302D-AB9B-45F48986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9DD44-9668-D88B-4565-84E85031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18EB-4360-218C-3719-A3C20712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F8731-36E6-19B5-F1C5-FAC0FE1F0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51F66-5844-E918-171A-E2C0E1F74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92458-0CDD-2638-F536-47640088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79BC2-799A-BCAE-7172-FB04B00E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7AE68-DE6D-ABD6-1E59-B5AE06AC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3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27187-14F6-4B8F-837C-EA6E5F9D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8304-E54F-8B97-76C0-89A601B0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9D398-751B-11D0-E2C1-E886DBCC9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AAFD-C452-234D-840B-35FE00A18B5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AC549-5DE1-0C9F-509A-AD49C4E6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77EA-E473-4588-9153-B0888B536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53AF9E-138C-6A43-B1BE-532018923913}"/>
              </a:ext>
            </a:extLst>
          </p:cNvPr>
          <p:cNvSpPr/>
          <p:nvPr/>
        </p:nvSpPr>
        <p:spPr>
          <a:xfrm>
            <a:off x="1667776" y="1726470"/>
            <a:ext cx="2075549" cy="60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22D2-DF63-1F47-935C-88F45B054D16}"/>
              </a:ext>
            </a:extLst>
          </p:cNvPr>
          <p:cNvSpPr txBox="1"/>
          <p:nvPr/>
        </p:nvSpPr>
        <p:spPr>
          <a:xfrm>
            <a:off x="1800225" y="1789624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API call for list of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D6CFA-4865-784B-B534-CB38EB92818F}"/>
              </a:ext>
            </a:extLst>
          </p:cNvPr>
          <p:cNvSpPr/>
          <p:nvPr/>
        </p:nvSpPr>
        <p:spPr>
          <a:xfrm>
            <a:off x="1667776" y="3001395"/>
            <a:ext cx="2075543" cy="8018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BBC0F-A2E6-6348-92CF-006C7319955F}"/>
              </a:ext>
            </a:extLst>
          </p:cNvPr>
          <p:cNvSpPr txBox="1"/>
          <p:nvPr/>
        </p:nvSpPr>
        <p:spPr>
          <a:xfrm>
            <a:off x="1766662" y="3084864"/>
            <a:ext cx="1943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Parse response and prepare a list of ONLINE model names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D0BBB-4BA0-AE4A-B5E5-9D121FDB809F}"/>
              </a:ext>
            </a:extLst>
          </p:cNvPr>
          <p:cNvSpPr/>
          <p:nvPr/>
        </p:nvSpPr>
        <p:spPr>
          <a:xfrm>
            <a:off x="1678336" y="4967100"/>
            <a:ext cx="2100888" cy="7386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8918A-1190-FF49-982C-196C7B25E812}"/>
              </a:ext>
            </a:extLst>
          </p:cNvPr>
          <p:cNvSpPr txBox="1"/>
          <p:nvPr/>
        </p:nvSpPr>
        <p:spPr>
          <a:xfrm>
            <a:off x="1708835" y="5075656"/>
            <a:ext cx="210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API call for list of jobs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084D7-FB9E-6646-BE64-E7DADA642798}"/>
              </a:ext>
            </a:extLst>
          </p:cNvPr>
          <p:cNvSpPr/>
          <p:nvPr/>
        </p:nvSpPr>
        <p:spPr>
          <a:xfrm>
            <a:off x="6034033" y="1335864"/>
            <a:ext cx="1943100" cy="4867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4B82D-459B-7444-BA2A-74995F4F3A64}"/>
              </a:ext>
            </a:extLst>
          </p:cNvPr>
          <p:cNvSpPr txBox="1"/>
          <p:nvPr/>
        </p:nvSpPr>
        <p:spPr>
          <a:xfrm>
            <a:off x="6022984" y="1310133"/>
            <a:ext cx="2056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Parse response to find if any job is running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8A0063A-3C4A-734D-84A8-5747B2ED9CA4}"/>
              </a:ext>
            </a:extLst>
          </p:cNvPr>
          <p:cNvSpPr/>
          <p:nvPr/>
        </p:nvSpPr>
        <p:spPr>
          <a:xfrm>
            <a:off x="6113101" y="2451491"/>
            <a:ext cx="1795859" cy="1034115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12562-BF67-FC44-883D-C3DE53E78CAC}"/>
              </a:ext>
            </a:extLst>
          </p:cNvPr>
          <p:cNvSpPr txBox="1"/>
          <p:nvPr/>
        </p:nvSpPr>
        <p:spPr>
          <a:xfrm>
            <a:off x="6443608" y="2787933"/>
            <a:ext cx="153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Job running?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45F4-6CD9-504B-BC2B-EE4881BADFE2}"/>
              </a:ext>
            </a:extLst>
          </p:cNvPr>
          <p:cNvSpPr txBox="1"/>
          <p:nvPr/>
        </p:nvSpPr>
        <p:spPr>
          <a:xfrm>
            <a:off x="9530619" y="3402304"/>
            <a:ext cx="2236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submit job API call for the model from the list of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5ABEC6-DBD3-684D-ADAA-84E6625F5A9A}"/>
              </a:ext>
            </a:extLst>
          </p:cNvPr>
          <p:cNvSpPr/>
          <p:nvPr/>
        </p:nvSpPr>
        <p:spPr>
          <a:xfrm>
            <a:off x="9585386" y="3405369"/>
            <a:ext cx="2181805" cy="71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1ECAC3-2166-4249-B5A9-74307FCDC60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05548" y="2333159"/>
            <a:ext cx="3" cy="6682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6B96FB-029C-B14B-A71C-2A0B62666514}"/>
              </a:ext>
            </a:extLst>
          </p:cNvPr>
          <p:cNvCxnSpPr>
            <a:cxnSpLocks/>
          </p:cNvCxnSpPr>
          <p:nvPr/>
        </p:nvCxnSpPr>
        <p:spPr>
          <a:xfrm>
            <a:off x="2685312" y="3803213"/>
            <a:ext cx="20235" cy="1163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5B3D5C9-8FDE-EB4F-80A9-93840610023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812958" y="1571743"/>
            <a:ext cx="2210026" cy="37655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9D6074-0089-FA47-BD0B-C026B07B2BB5}"/>
              </a:ext>
            </a:extLst>
          </p:cNvPr>
          <p:cNvCxnSpPr>
            <a:cxnSpLocks/>
          </p:cNvCxnSpPr>
          <p:nvPr/>
        </p:nvCxnSpPr>
        <p:spPr>
          <a:xfrm>
            <a:off x="7001506" y="1809376"/>
            <a:ext cx="19050" cy="628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D4D2821-24C5-C646-82BB-050BDE42F9E2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5852653" y="2968548"/>
            <a:ext cx="260449" cy="216090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9799FD-4E42-DF44-86F3-F470C90BB271}"/>
              </a:ext>
            </a:extLst>
          </p:cNvPr>
          <p:cNvSpPr txBox="1"/>
          <p:nvPr/>
        </p:nvSpPr>
        <p:spPr>
          <a:xfrm>
            <a:off x="5823471" y="3823367"/>
            <a:ext cx="508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EAF77A-B621-FC40-87DA-E196BE8700AC}"/>
              </a:ext>
            </a:extLst>
          </p:cNvPr>
          <p:cNvSpPr/>
          <p:nvPr/>
        </p:nvSpPr>
        <p:spPr>
          <a:xfrm>
            <a:off x="5110021" y="5129452"/>
            <a:ext cx="1534727" cy="5129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342A4B-B3B3-B841-81F0-268C1C4DCDCC}"/>
              </a:ext>
            </a:extLst>
          </p:cNvPr>
          <p:cNvSpPr txBox="1"/>
          <p:nvPr/>
        </p:nvSpPr>
        <p:spPr>
          <a:xfrm>
            <a:off x="5143755" y="5092504"/>
            <a:ext cx="1683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Pause for some time(1 minute)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2E620FC-1CAF-6443-B4B5-6A098085F6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9723" y="5423108"/>
            <a:ext cx="1273978" cy="18596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0E9BF5B-62E9-B244-91DE-7139526BAC1E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7908960" y="2968549"/>
            <a:ext cx="2739945" cy="43375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E83320-3C1E-7541-B619-B267D56472B6}"/>
              </a:ext>
            </a:extLst>
          </p:cNvPr>
          <p:cNvSpPr txBox="1"/>
          <p:nvPr/>
        </p:nvSpPr>
        <p:spPr>
          <a:xfrm>
            <a:off x="8540194" y="293097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2E13A287-D407-D144-A666-3FA78B564890}"/>
              </a:ext>
            </a:extLst>
          </p:cNvPr>
          <p:cNvCxnSpPr>
            <a:cxnSpLocks/>
            <a:stCxn id="16" idx="1"/>
            <a:endCxn id="56" idx="0"/>
          </p:cNvCxnSpPr>
          <p:nvPr/>
        </p:nvCxnSpPr>
        <p:spPr>
          <a:xfrm rot="10800000" flipV="1">
            <a:off x="8165874" y="3760983"/>
            <a:ext cx="1419513" cy="40056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5BE39023-74FA-3342-A7FC-4B57D4AA5A0C}"/>
              </a:ext>
            </a:extLst>
          </p:cNvPr>
          <p:cNvSpPr/>
          <p:nvPr/>
        </p:nvSpPr>
        <p:spPr>
          <a:xfrm>
            <a:off x="7413204" y="4161549"/>
            <a:ext cx="1505337" cy="139307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54201B-E16D-1344-98A8-A611DED085A8}"/>
              </a:ext>
            </a:extLst>
          </p:cNvPr>
          <p:cNvSpPr txBox="1"/>
          <p:nvPr/>
        </p:nvSpPr>
        <p:spPr>
          <a:xfrm>
            <a:off x="7708361" y="4457976"/>
            <a:ext cx="10293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Job for all models submitted</a:t>
            </a:r>
            <a:r>
              <a:rPr lang="en-US" dirty="0"/>
              <a:t>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20E395-AD7B-8A41-AE2B-B5B075A45BB4}"/>
              </a:ext>
            </a:extLst>
          </p:cNvPr>
          <p:cNvSpPr txBox="1"/>
          <p:nvPr/>
        </p:nvSpPr>
        <p:spPr>
          <a:xfrm>
            <a:off x="8145534" y="558327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096370A-3F31-AF4A-AE88-D05EAD105816}"/>
              </a:ext>
            </a:extLst>
          </p:cNvPr>
          <p:cNvCxnSpPr>
            <a:cxnSpLocks/>
            <a:stCxn id="56" idx="2"/>
            <a:endCxn id="8" idx="2"/>
          </p:cNvCxnSpPr>
          <p:nvPr/>
        </p:nvCxnSpPr>
        <p:spPr>
          <a:xfrm rot="5400000">
            <a:off x="5371756" y="2911647"/>
            <a:ext cx="151142" cy="5437093"/>
          </a:xfrm>
          <a:prstGeom prst="bentConnector3">
            <a:avLst>
              <a:gd name="adj1" fmla="val 25124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rminator 65">
            <a:extLst>
              <a:ext uri="{FF2B5EF4-FFF2-40B4-BE49-F238E27FC236}">
                <a16:creationId xmlns:a16="http://schemas.microsoft.com/office/drawing/2014/main" id="{8BB72201-4991-304C-8AE1-ECA5F37003CF}"/>
              </a:ext>
            </a:extLst>
          </p:cNvPr>
          <p:cNvSpPr/>
          <p:nvPr/>
        </p:nvSpPr>
        <p:spPr>
          <a:xfrm>
            <a:off x="2053366" y="992131"/>
            <a:ext cx="1304364" cy="324208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799DE6-A3FC-FE4A-8B09-AA19E441403A}"/>
              </a:ext>
            </a:extLst>
          </p:cNvPr>
          <p:cNvSpPr txBox="1"/>
          <p:nvPr/>
        </p:nvSpPr>
        <p:spPr>
          <a:xfrm>
            <a:off x="2319783" y="987743"/>
            <a:ext cx="89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4A2FA1-5B30-0843-9052-ADEB815F75C1}"/>
              </a:ext>
            </a:extLst>
          </p:cNvPr>
          <p:cNvCxnSpPr>
            <a:cxnSpLocks/>
            <a:stCxn id="66" idx="2"/>
            <a:endCxn id="4" idx="0"/>
          </p:cNvCxnSpPr>
          <p:nvPr/>
        </p:nvCxnSpPr>
        <p:spPr>
          <a:xfrm>
            <a:off x="2705548" y="1316339"/>
            <a:ext cx="3" cy="410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7381C723-CAB7-EB43-9C9A-64B618E6BBC5}"/>
              </a:ext>
            </a:extLst>
          </p:cNvPr>
          <p:cNvCxnSpPr>
            <a:cxnSpLocks/>
            <a:stCxn id="56" idx="3"/>
            <a:endCxn id="82" idx="1"/>
          </p:cNvCxnSpPr>
          <p:nvPr/>
        </p:nvCxnSpPr>
        <p:spPr>
          <a:xfrm>
            <a:off x="8918541" y="4858086"/>
            <a:ext cx="1105379" cy="9754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rminator 74">
            <a:extLst>
              <a:ext uri="{FF2B5EF4-FFF2-40B4-BE49-F238E27FC236}">
                <a16:creationId xmlns:a16="http://schemas.microsoft.com/office/drawing/2014/main" id="{FCAF4082-D58A-0F4A-8F90-6566EFEB6C8F}"/>
              </a:ext>
            </a:extLst>
          </p:cNvPr>
          <p:cNvSpPr/>
          <p:nvPr/>
        </p:nvSpPr>
        <p:spPr>
          <a:xfrm>
            <a:off x="10090903" y="6078156"/>
            <a:ext cx="1132670" cy="346769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2F63C8-A49E-8345-ABB3-E15E3A73C09E}"/>
              </a:ext>
            </a:extLst>
          </p:cNvPr>
          <p:cNvSpPr txBox="1"/>
          <p:nvPr/>
        </p:nvSpPr>
        <p:spPr>
          <a:xfrm>
            <a:off x="10444044" y="6085925"/>
            <a:ext cx="89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3D0652-F36E-4749-989B-D7D4C3F74828}"/>
              </a:ext>
            </a:extLst>
          </p:cNvPr>
          <p:cNvSpPr txBox="1"/>
          <p:nvPr/>
        </p:nvSpPr>
        <p:spPr>
          <a:xfrm flipH="1">
            <a:off x="9185572" y="4550308"/>
            <a:ext cx="59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CD271C-CCDB-3B4D-A963-5526438BB2A1}"/>
              </a:ext>
            </a:extLst>
          </p:cNvPr>
          <p:cNvSpPr txBox="1"/>
          <p:nvPr/>
        </p:nvSpPr>
        <p:spPr>
          <a:xfrm>
            <a:off x="3048325" y="125970"/>
            <a:ext cx="599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Synchronous Job Submission Workflow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8370E7AD-5DF0-EEC5-579B-B1EBE18FDC93}"/>
              </a:ext>
            </a:extLst>
          </p:cNvPr>
          <p:cNvSpPr/>
          <p:nvPr/>
        </p:nvSpPr>
        <p:spPr>
          <a:xfrm>
            <a:off x="10023920" y="4476099"/>
            <a:ext cx="1304735" cy="959056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D74633-CDC0-2321-316E-0038121195E1}"/>
              </a:ext>
            </a:extLst>
          </p:cNvPr>
          <p:cNvSpPr txBox="1"/>
          <p:nvPr/>
        </p:nvSpPr>
        <p:spPr>
          <a:xfrm>
            <a:off x="10218644" y="4697314"/>
            <a:ext cx="112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last job completed?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4129B04-946C-5EFD-C841-2773BB7AC371}"/>
              </a:ext>
            </a:extLst>
          </p:cNvPr>
          <p:cNvCxnSpPr>
            <a:cxnSpLocks/>
          </p:cNvCxnSpPr>
          <p:nvPr/>
        </p:nvCxnSpPr>
        <p:spPr>
          <a:xfrm flipH="1" flipV="1">
            <a:off x="10648905" y="4476921"/>
            <a:ext cx="672955" cy="440975"/>
          </a:xfrm>
          <a:prstGeom prst="bentConnector4">
            <a:avLst>
              <a:gd name="adj1" fmla="val -33970"/>
              <a:gd name="adj2" fmla="val 15184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6B176F4-E22B-C2FD-D641-2E6CF1AF9EC2}"/>
              </a:ext>
            </a:extLst>
          </p:cNvPr>
          <p:cNvSpPr txBox="1"/>
          <p:nvPr/>
        </p:nvSpPr>
        <p:spPr>
          <a:xfrm>
            <a:off x="11204976" y="459861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9E792D3-3B3E-BC93-07AE-15A11CF89395}"/>
              </a:ext>
            </a:extLst>
          </p:cNvPr>
          <p:cNvCxnSpPr>
            <a:cxnSpLocks/>
          </p:cNvCxnSpPr>
          <p:nvPr/>
        </p:nvCxnSpPr>
        <p:spPr>
          <a:xfrm flipH="1">
            <a:off x="10657238" y="5417689"/>
            <a:ext cx="3" cy="6682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0BA13C1-5281-810E-3FB8-F7D9B1513C5C}"/>
              </a:ext>
            </a:extLst>
          </p:cNvPr>
          <p:cNvSpPr txBox="1"/>
          <p:nvPr/>
        </p:nvSpPr>
        <p:spPr>
          <a:xfrm flipH="1">
            <a:off x="10297832" y="5616397"/>
            <a:ext cx="59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D698C3-2A9A-D7FB-CE2C-512AB50D8D6E}"/>
              </a:ext>
            </a:extLst>
          </p:cNvPr>
          <p:cNvSpPr/>
          <p:nvPr/>
        </p:nvSpPr>
        <p:spPr>
          <a:xfrm>
            <a:off x="8934854" y="4190199"/>
            <a:ext cx="3078470" cy="139307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78E18-90A6-09FA-7083-134D130ACF38}"/>
              </a:ext>
            </a:extLst>
          </p:cNvPr>
          <p:cNvSpPr txBox="1"/>
          <p:nvPr/>
        </p:nvSpPr>
        <p:spPr>
          <a:xfrm>
            <a:off x="7400925" y="6329363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portion is added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D7C1E3C-775F-402B-2042-E8DE4BD07A6F}"/>
              </a:ext>
            </a:extLst>
          </p:cNvPr>
          <p:cNvCxnSpPr/>
          <p:nvPr/>
        </p:nvCxnSpPr>
        <p:spPr>
          <a:xfrm rot="5400000" flipH="1" flipV="1">
            <a:off x="8959351" y="5703329"/>
            <a:ext cx="713639" cy="538431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Saikat Basu</dc:creator>
  <cp:lastModifiedBy>Saikat Basu</cp:lastModifiedBy>
  <cp:revision>1</cp:revision>
  <dcterms:created xsi:type="dcterms:W3CDTF">2023-07-19T20:19:11Z</dcterms:created>
  <dcterms:modified xsi:type="dcterms:W3CDTF">2023-07-19T20:21:44Z</dcterms:modified>
</cp:coreProperties>
</file>