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9710-28C6-4B72-92A5-5AEB119F6942}" type="datetimeFigureOut">
              <a:rPr lang="nl-NL" smtClean="0"/>
              <a:t>13-10-2020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2D9AB-A8CF-4C13-8E68-59F53E5C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192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1E476-CFF0-45BF-91C0-CCA9259DC124}" type="datetimeFigureOut">
              <a:rPr lang="nl-NL" smtClean="0"/>
              <a:t>13-10-2020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8A824-44C4-4F84-BBD1-C3A081E41E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64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8A824-44C4-4F84-BBD1-C3A081E41E7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3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5710" y="1500175"/>
            <a:ext cx="11620581" cy="1143008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85710" y="3143248"/>
            <a:ext cx="11620581" cy="35719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het opmaakprofiel van de modelondertitel te bewerken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10" y="5929306"/>
            <a:ext cx="11620581" cy="928694"/>
          </a:xfrm>
        </p:spPr>
        <p:txBody>
          <a:bodyPr anchor="t" anchorCtr="0">
            <a:normAutofit/>
          </a:bodyPr>
          <a:lstStyle>
            <a:lvl1pPr algn="l">
              <a:defRPr sz="30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476475" y="0"/>
            <a:ext cx="9715525" cy="557214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10" y="5929306"/>
            <a:ext cx="11620581" cy="928694"/>
          </a:xfrm>
        </p:spPr>
        <p:txBody>
          <a:bodyPr anchor="t" anchorCtr="0">
            <a:normAutofit/>
          </a:bodyPr>
          <a:lstStyle>
            <a:lvl1pPr algn="r">
              <a:defRPr sz="30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9715525" cy="557214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960" y="428604"/>
            <a:ext cx="11620581" cy="928694"/>
          </a:xfrm>
        </p:spPr>
        <p:txBody>
          <a:bodyPr anchor="t" anchorCtr="0">
            <a:normAutofit/>
          </a:bodyPr>
          <a:lstStyle>
            <a:lvl1pPr algn="l">
              <a:defRPr sz="30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476475" y="1428736"/>
            <a:ext cx="9715525" cy="5429264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960" y="428604"/>
            <a:ext cx="11620581" cy="928694"/>
          </a:xfrm>
        </p:spPr>
        <p:txBody>
          <a:bodyPr anchor="t" anchorCtr="0">
            <a:normAutofit/>
          </a:bodyPr>
          <a:lstStyle>
            <a:lvl1pPr algn="r">
              <a:defRPr sz="30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1428736"/>
            <a:ext cx="9715525" cy="5429264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5710" y="1785926"/>
            <a:ext cx="11620581" cy="4929222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85709" y="1785926"/>
            <a:ext cx="5708691" cy="4929222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  <a:lvl4pPr>
              <a:defRPr sz="15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785926"/>
            <a:ext cx="5708691" cy="4929222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  <a:lvl4pPr>
              <a:defRPr sz="15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10" y="4572008"/>
            <a:ext cx="11620581" cy="928694"/>
          </a:xfrm>
        </p:spPr>
        <p:txBody>
          <a:bodyPr anchor="t" anchorCtr="0">
            <a:normAutofit/>
          </a:bodyPr>
          <a:lstStyle>
            <a:lvl1pPr algn="l">
              <a:defRPr sz="30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857741" y="0"/>
            <a:ext cx="7334259" cy="414338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285710" y="6000768"/>
            <a:ext cx="11620581" cy="714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r"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Klik om de stijl te bewerken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10" y="4572008"/>
            <a:ext cx="11620581" cy="928694"/>
          </a:xfrm>
        </p:spPr>
        <p:txBody>
          <a:bodyPr anchor="t" anchorCtr="0">
            <a:normAutofit/>
          </a:bodyPr>
          <a:lstStyle>
            <a:lvl1pPr algn="r">
              <a:defRPr sz="30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7334259" cy="414338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285710" y="6000768"/>
            <a:ext cx="11620581" cy="714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Klik om de stijl te bewerken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960" y="428604"/>
            <a:ext cx="11620581" cy="928694"/>
          </a:xfrm>
        </p:spPr>
        <p:txBody>
          <a:bodyPr anchor="t" anchorCtr="0">
            <a:normAutofit/>
          </a:bodyPr>
          <a:lstStyle>
            <a:lvl1pPr algn="l">
              <a:defRPr sz="30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857741" y="1428736"/>
            <a:ext cx="7334259" cy="414338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285710" y="6000768"/>
            <a:ext cx="11620581" cy="714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r"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Klik om de stijl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960" y="428604"/>
            <a:ext cx="11620581" cy="928694"/>
          </a:xfrm>
        </p:spPr>
        <p:txBody>
          <a:bodyPr anchor="t" anchorCtr="0">
            <a:normAutofit/>
          </a:bodyPr>
          <a:lstStyle>
            <a:lvl1pPr algn="r">
              <a:defRPr sz="30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1428736"/>
            <a:ext cx="7334259" cy="414338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285710" y="6000768"/>
            <a:ext cx="11620581" cy="7143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Klik om de stijl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85710" y="108024"/>
            <a:ext cx="1162058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</a:t>
            </a:r>
            <a:r>
              <a:rPr lang="en-US" noProof="0" dirty="0"/>
              <a:t> </a:t>
            </a:r>
            <a:r>
              <a:rPr lang="en-US" noProof="0" dirty="0" err="1"/>
              <a:t>om</a:t>
            </a:r>
            <a:r>
              <a:rPr lang="en-US" noProof="0" dirty="0"/>
              <a:t> de </a:t>
            </a:r>
            <a:r>
              <a:rPr lang="en-US" noProof="0" dirty="0" err="1"/>
              <a:t>stijl</a:t>
            </a:r>
            <a:r>
              <a:rPr lang="en-US" noProof="0" dirty="0"/>
              <a:t>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85710" y="1785926"/>
            <a:ext cx="11620581" cy="49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</a:t>
            </a:r>
            <a:r>
              <a:rPr lang="en-US" noProof="0" dirty="0" err="1"/>
              <a:t>om</a:t>
            </a:r>
            <a:r>
              <a:rPr lang="en-US" noProof="0" dirty="0"/>
              <a:t> de </a:t>
            </a:r>
            <a:r>
              <a:rPr lang="en-US" noProof="0" dirty="0" err="1"/>
              <a:t>modelstijlen</a:t>
            </a:r>
            <a:r>
              <a:rPr lang="en-US" noProof="0" dirty="0"/>
              <a:t>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  <a:p>
            <a:pPr lvl="1"/>
            <a:r>
              <a:rPr lang="en-US" noProof="0" dirty="0" err="1"/>
              <a:t>Tweede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Derde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Vierde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Vijfde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1" r:id="rId5"/>
    <p:sldLayoutId id="2147483658" r:id="rId6"/>
    <p:sldLayoutId id="2147483657" r:id="rId7"/>
    <p:sldLayoutId id="2147483659" r:id="rId8"/>
    <p:sldLayoutId id="2147483660" r:id="rId9"/>
    <p:sldLayoutId id="2147483662" r:id="rId10"/>
    <p:sldLayoutId id="2147483663" r:id="rId11"/>
    <p:sldLayoutId id="2147483664" r:id="rId12"/>
    <p:sldLayoutId id="2147483665" r:id="rId13"/>
    <p:sldLayoutId id="2147483655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F29696-DFD1-440A-AFF9-F3E5AE898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032" y="2157432"/>
            <a:ext cx="9296400" cy="44196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type="subTitle" idx="1"/>
          </p:nvPr>
        </p:nvSpPr>
        <p:spPr>
          <a:xfrm>
            <a:off x="1199456" y="2276871"/>
            <a:ext cx="6696744" cy="60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12</a:t>
            </a:r>
            <a:r>
              <a:rPr lang="en-US" sz="3200" baseline="30000" dirty="0">
                <a:solidFill>
                  <a:schemeClr val="tx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th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 October, 2020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ctrTitle"/>
          </p:nvPr>
        </p:nvSpPr>
        <p:spPr>
          <a:xfrm>
            <a:off x="1055440" y="1124744"/>
            <a:ext cx="9793087" cy="1347193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Buxton Sketch" panose="03080500000500000004" pitchFamily="66" charset="0"/>
              </a:rPr>
              <a:t>Birthday Snaps…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08003" y="5157192"/>
            <a:ext cx="2367880" cy="60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Corbel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uxton Sketch" panose="03080500000500000004" pitchFamily="66" charset="0"/>
              </a:rPr>
              <a:t>Touch To Start</a:t>
            </a:r>
          </a:p>
          <a:p>
            <a:endParaRPr lang="en-US" dirty="0">
              <a:latin typeface="Buxton Sketch" panose="030805000005000000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70ED9-01C9-4564-8903-884AA00B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4622">
            <a:off x="7838326" y="930656"/>
            <a:ext cx="3467097" cy="462279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11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Buxton Sketch</vt:lpstr>
      <vt:lpstr>Calibri</vt:lpstr>
      <vt:lpstr>Corbel</vt:lpstr>
      <vt:lpstr>Office-thema</vt:lpstr>
      <vt:lpstr>Birthday Snaps…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C J Appelo</dc:creator>
  <cp:lastModifiedBy>Kaushik Basu</cp:lastModifiedBy>
  <cp:revision>684</cp:revision>
  <cp:lastPrinted>2010-06-15T08:59:43Z</cp:lastPrinted>
  <dcterms:created xsi:type="dcterms:W3CDTF">2010-02-26T21:33:38Z</dcterms:created>
  <dcterms:modified xsi:type="dcterms:W3CDTF">2020-10-13T15:31:11Z</dcterms:modified>
</cp:coreProperties>
</file>