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2" r:id="rId3"/>
    <p:sldId id="271" r:id="rId4"/>
    <p:sldId id="263" r:id="rId5"/>
    <p:sldId id="257" r:id="rId6"/>
    <p:sldId id="260" r:id="rId7"/>
    <p:sldId id="259" r:id="rId8"/>
    <p:sldId id="261" r:id="rId9"/>
    <p:sldId id="267" r:id="rId10"/>
    <p:sldId id="269" r:id="rId11"/>
    <p:sldId id="266" r:id="rId12"/>
    <p:sldId id="264" r:id="rId13"/>
    <p:sldId id="272" r:id="rId1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FFFFF"/>
    <a:srgbClr val="DEEBF7"/>
    <a:srgbClr val="FFE181"/>
    <a:srgbClr val="E2F0D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10F2-730C-48C5-866C-AEAFA4AE3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D1C2C-6FAB-4C59-B33B-568FFA1D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F270-BEC2-4C8A-971F-93E3D629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04/10/2021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5C8A-18F6-4032-8B69-27042592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0334-4B01-4318-9CEA-1FF64447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918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A9E7-5D09-495D-A2D6-ED64A36B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44DC3-D812-4689-92C2-1E730C9C6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8D1A8-5C85-4DEC-86AD-012D629A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04/10/2021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F7F0-0648-4B94-9A1B-39F26180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6FCB-870C-436A-B618-8DB29649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334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6A70B-A3C4-4C5E-B2E3-4F06D83F4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9B66D-5EBE-44E1-B824-7145AC9EE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09F6E-478A-402C-97A4-B1CBABA8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04/10/2021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C260-24FB-423A-8FA2-2EB41B9D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0297D-C764-4D5B-A208-F03A0A23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356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490-F4F9-4DEA-9B84-94A2A80E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2212-B58A-4127-8D75-46F6608D9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3DFAF-CFE0-40D3-9611-3CE7AD70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04/10/2021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275F-FC0A-4965-BF91-416780C3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9220-D2FF-44FF-914A-B2BA745E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630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2400-6C36-4A91-A145-920898C4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304C6-7AE0-4DF0-BBD6-DF135C5D6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D47A-4D2A-4D62-A912-6B8B4A2B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04/10/2021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019E-45CB-4F31-8D9E-167D1996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68BA-D66C-4561-97BA-712CC7E9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844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1D98-8801-4F0C-9F49-F607D360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EFF60-C79A-4E9E-BCEF-9891310BD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60C9E-6AFD-49F5-A4DF-78B35EAA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DDD6A-5448-4722-8E7C-6F6640F6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04/10/2021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DA635-8C4C-4FC8-8D2F-889BD79A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81C9-0819-43D3-B89A-5BDEEF76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874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15CE-A917-47B0-81B4-3EFE4E1E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D9BFA-802E-43B1-905B-03396DEF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DD58D-90A6-4119-8CCB-8022F56B3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AFC0C-FAC9-4CF9-877F-5EE686390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5EA51-2D26-45C4-B7F2-1A7681E42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A960D-7A52-46E4-9141-A56ED811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04/10/2021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6A8B6-D641-4C19-AC3D-4084143F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C3D7A-A979-4787-8BBB-68940277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5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0D5D-D82C-46C8-9E55-6A836D5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CFF28-5B6F-41EE-9B50-91A391F1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04/10/2021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D4109-E571-401A-B828-4C774818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8D2A1-F6A5-49BC-AFD2-9F9BF87F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557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95A7F-AF02-4C69-A371-E6041543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04/10/2021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5312B-BD2E-40F9-A2E9-1DCAAA02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FC813-2EB9-40A0-A5FC-6BF9899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261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5DFD-9B98-4433-B9FF-FFD3C2C0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703F-147E-43C5-9FA0-AA9DB6F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06482-3225-4610-B74F-066A44443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4871A-48FA-455A-AB3E-B5F675CA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04/10/2021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0663B-7F04-4E07-BD1C-D428D2A0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A67EE-9383-46EB-9CD0-11AE872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594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406B-911C-4367-92F3-D980686C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15E0B-51A8-4CB9-9078-2B44C9BF4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44CE-DFFD-4F0D-959F-B85FACC8E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B83AF-177E-4DA1-924A-204D5032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04/10/2021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9C487-BB6F-4950-AECA-A61EB14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3D997-ACBA-4471-BA9D-5E840DB1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572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49D99-9BE0-4DEE-AA7F-1FC6A5E4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D5A9C-7C57-4632-B3CE-F05D3D638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5C1-6034-45D6-91F0-98998BF41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DC78-B2E2-489A-B4DC-503C173C394C}" type="datetimeFigureOut">
              <a:rPr lang="en-NL" smtClean="0"/>
              <a:t>04/10/2021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B8E1-CCEC-4925-8BE2-D4096DDFF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5CDAF-6B7C-4621-BD3F-F48B2666B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817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2174-6F4F-4238-A6D7-3B95913B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Discord Demo DWA 9 </a:t>
            </a:r>
            <a:r>
              <a:rPr lang="en-US" b="1" dirty="0" err="1"/>
              <a:t>juli</a:t>
            </a:r>
            <a:r>
              <a:rPr lang="en-US" b="1" dirty="0"/>
              <a:t> 2021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5A829-DA02-4AF0-B7F1-1046ADC3C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Wie ben </a:t>
            </a:r>
            <a:r>
              <a:rPr lang="en-US" dirty="0" err="1"/>
              <a:t>ik</a:t>
            </a:r>
            <a:endParaRPr lang="en-US" dirty="0"/>
          </a:p>
          <a:p>
            <a:r>
              <a:rPr lang="en-US" dirty="0"/>
              <a:t>Wat is DWA </a:t>
            </a:r>
          </a:p>
          <a:p>
            <a:r>
              <a:rPr lang="en-US" dirty="0"/>
              <a:t>Design time versus runtime DWA</a:t>
            </a:r>
          </a:p>
          <a:p>
            <a:r>
              <a:rPr lang="en-US" dirty="0"/>
              <a:t>BETL demo</a:t>
            </a:r>
          </a:p>
          <a:p>
            <a:r>
              <a:rPr lang="en-US" dirty="0" err="1"/>
              <a:t>Discussie</a:t>
            </a:r>
            <a:endParaRPr lang="en-US" dirty="0"/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1088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6A1BE604-B29C-4E1D-8936-0B0D798FB1EF}"/>
              </a:ext>
            </a:extLst>
          </p:cNvPr>
          <p:cNvSpPr/>
          <p:nvPr/>
        </p:nvSpPr>
        <p:spPr>
          <a:xfrm>
            <a:off x="1112679" y="3600685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0316C4-4565-4824-B74F-C5F7FE50AE88}"/>
              </a:ext>
            </a:extLst>
          </p:cNvPr>
          <p:cNvSpPr/>
          <p:nvPr/>
        </p:nvSpPr>
        <p:spPr>
          <a:xfrm>
            <a:off x="1667560" y="2046351"/>
            <a:ext cx="1228492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tree source</a:t>
            </a:r>
            <a:endParaRPr lang="en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04A335-268C-4E2A-BA1B-F11401588767}"/>
              </a:ext>
            </a:extLst>
          </p:cNvPr>
          <p:cNvSpPr/>
          <p:nvPr/>
        </p:nvSpPr>
        <p:spPr>
          <a:xfrm>
            <a:off x="3363986" y="518429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9B796B1F-E784-4624-B2F1-623F5C86763C}"/>
              </a:ext>
            </a:extLst>
          </p:cNvPr>
          <p:cNvSpPr/>
          <p:nvPr/>
        </p:nvSpPr>
        <p:spPr>
          <a:xfrm>
            <a:off x="5072718" y="3600685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1596A3BE-1EE9-4C58-9F59-C2B28C1BF0F2}"/>
              </a:ext>
            </a:extLst>
          </p:cNvPr>
          <p:cNvSpPr/>
          <p:nvPr/>
        </p:nvSpPr>
        <p:spPr>
          <a:xfrm>
            <a:off x="1241571" y="4991450"/>
            <a:ext cx="1040235" cy="115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  <a:endParaRPr lang="en-NL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8C7E308F-7F14-46A0-B710-D5BCEB2EF395}"/>
              </a:ext>
            </a:extLst>
          </p:cNvPr>
          <p:cNvSpPr/>
          <p:nvPr/>
        </p:nvSpPr>
        <p:spPr>
          <a:xfrm>
            <a:off x="5223077" y="4991450"/>
            <a:ext cx="1040235" cy="115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  <a:endParaRPr lang="en-N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BA71530-5004-4923-8299-10D2A5F45584}"/>
              </a:ext>
            </a:extLst>
          </p:cNvPr>
          <p:cNvSpPr/>
          <p:nvPr/>
        </p:nvSpPr>
        <p:spPr>
          <a:xfrm>
            <a:off x="5223078" y="2046351"/>
            <a:ext cx="1228492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tree target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3CE91-1C60-4924-8102-F684C0CF6390}"/>
              </a:ext>
            </a:extLst>
          </p:cNvPr>
          <p:cNvSpPr txBox="1"/>
          <p:nvPr/>
        </p:nvSpPr>
        <p:spPr>
          <a:xfrm>
            <a:off x="2667699" y="1686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DC5E1-2BA4-492E-BEDB-E26E0DE517B0}"/>
              </a:ext>
            </a:extLst>
          </p:cNvPr>
          <p:cNvSpPr txBox="1"/>
          <p:nvPr/>
        </p:nvSpPr>
        <p:spPr>
          <a:xfrm>
            <a:off x="3377441" y="3609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7706EE-B313-4CC8-9837-4A0CE187DE4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453633" y="3944533"/>
            <a:ext cx="2619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256896-47B2-4377-A9BD-B6EA6357C89A}"/>
              </a:ext>
            </a:extLst>
          </p:cNvPr>
          <p:cNvSpPr txBox="1"/>
          <p:nvPr/>
        </p:nvSpPr>
        <p:spPr>
          <a:xfrm>
            <a:off x="6300727" y="1677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1579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3C2D6-5FA5-46F9-B208-BA6C2A9F658B}"/>
              </a:ext>
            </a:extLst>
          </p:cNvPr>
          <p:cNvSpPr/>
          <p:nvPr/>
        </p:nvSpPr>
        <p:spPr>
          <a:xfrm>
            <a:off x="2407641" y="4688746"/>
            <a:ext cx="3816990" cy="828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468AFC-128E-40DC-8D27-D6A0E28F815D}"/>
              </a:ext>
            </a:extLst>
          </p:cNvPr>
          <p:cNvSpPr/>
          <p:nvPr/>
        </p:nvSpPr>
        <p:spPr>
          <a:xfrm>
            <a:off x="2407641" y="3777143"/>
            <a:ext cx="3816990" cy="828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 warehouse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E10261-8098-4F10-B115-202C7EA0A264}"/>
              </a:ext>
            </a:extLst>
          </p:cNvPr>
          <p:cNvSpPr/>
          <p:nvPr/>
        </p:nvSpPr>
        <p:spPr>
          <a:xfrm>
            <a:off x="2407641" y="2865540"/>
            <a:ext cx="3816990" cy="828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Integrated data warehouse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CD7096-A351-44D1-9400-40127F101B0C}"/>
              </a:ext>
            </a:extLst>
          </p:cNvPr>
          <p:cNvSpPr/>
          <p:nvPr/>
        </p:nvSpPr>
        <p:spPr>
          <a:xfrm>
            <a:off x="2407641" y="1953937"/>
            <a:ext cx="3816990" cy="828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datamarts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4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592561" y="2340997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6E614E0-6EBF-49D3-9F9A-99008B5F8B94}"/>
              </a:ext>
            </a:extLst>
          </p:cNvPr>
          <p:cNvSpPr/>
          <p:nvPr/>
        </p:nvSpPr>
        <p:spPr>
          <a:xfrm>
            <a:off x="484089" y="3863200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46CA78-B240-451B-B8BB-42FCCDB7FCF8}"/>
              </a:ext>
            </a:extLst>
          </p:cNvPr>
          <p:cNvSpPr/>
          <p:nvPr/>
        </p:nvSpPr>
        <p:spPr>
          <a:xfrm>
            <a:off x="2199401" y="3859875"/>
            <a:ext cx="1232482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99D17CC-B272-4C04-A718-290B3E35AD2C}"/>
              </a:ext>
            </a:extLst>
          </p:cNvPr>
          <p:cNvSpPr/>
          <p:nvPr/>
        </p:nvSpPr>
        <p:spPr>
          <a:xfrm>
            <a:off x="3937711" y="3867425"/>
            <a:ext cx="1882063" cy="44965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E7D11D4-0E68-48D2-A93D-024D4E933442}"/>
              </a:ext>
            </a:extLst>
          </p:cNvPr>
          <p:cNvSpPr/>
          <p:nvPr/>
        </p:nvSpPr>
        <p:spPr>
          <a:xfrm>
            <a:off x="6224017" y="3859875"/>
            <a:ext cx="1577769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76D6177-C446-4F0E-AF8F-6F0BB10AEB50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154566" y="2973776"/>
            <a:ext cx="54236" cy="88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FA659ECC-73E6-4FE1-8CA9-111B940F6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42" y="4742805"/>
            <a:ext cx="2283074" cy="1823816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31D34CA-5AA2-4E6E-9B72-E3CC9A548D1B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>
            <a:off x="1208802" y="2973776"/>
            <a:ext cx="1606840" cy="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1A1E738-1E0E-4784-A9B3-51D5C19D059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212749" y="2959625"/>
            <a:ext cx="3665994" cy="9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179D7B-EE1B-406F-B38E-F64CD32A7BCD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244852" y="2963850"/>
            <a:ext cx="5768050" cy="89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BC68F239-6E2D-43FF-B408-8561DB37D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506" y="4526813"/>
            <a:ext cx="6963608" cy="21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4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E5DE4B-D85C-4A24-AC57-E52165092C69}"/>
              </a:ext>
            </a:extLst>
          </p:cNvPr>
          <p:cNvSpPr/>
          <p:nvPr/>
        </p:nvSpPr>
        <p:spPr>
          <a:xfrm>
            <a:off x="4870518" y="2181637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5865D0-A28D-4D73-BA22-E0FB6B539A4C}"/>
              </a:ext>
            </a:extLst>
          </p:cNvPr>
          <p:cNvSpPr/>
          <p:nvPr/>
        </p:nvSpPr>
        <p:spPr>
          <a:xfrm>
            <a:off x="6348198" y="2181637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7B2505-E936-449F-B832-C1C70F4A4304}"/>
              </a:ext>
            </a:extLst>
          </p:cNvPr>
          <p:cNvSpPr/>
          <p:nvPr/>
        </p:nvSpPr>
        <p:spPr>
          <a:xfrm>
            <a:off x="8058511" y="2181637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DD2FA4-1BA2-4F02-9C74-001336233441}"/>
              </a:ext>
            </a:extLst>
          </p:cNvPr>
          <p:cNvSpPr/>
          <p:nvPr/>
        </p:nvSpPr>
        <p:spPr>
          <a:xfrm>
            <a:off x="6077311" y="1164382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2676DC-CB1F-4D0D-96BD-2D998F701D03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5540995" y="1841246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4D326D-1C60-43BF-B639-89CAF5767DA8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931677" y="1841246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5C4E9A-25FF-436A-AD57-61002F06AA2F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6931677" y="1841246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ylinder 11">
            <a:extLst>
              <a:ext uri="{FF2B5EF4-FFF2-40B4-BE49-F238E27FC236}">
                <a16:creationId xmlns:a16="http://schemas.microsoft.com/office/drawing/2014/main" id="{8826948B-FCF2-4D0D-B3A1-3238B1A390FD}"/>
              </a:ext>
            </a:extLst>
          </p:cNvPr>
          <p:cNvSpPr/>
          <p:nvPr/>
        </p:nvSpPr>
        <p:spPr>
          <a:xfrm>
            <a:off x="592561" y="2340997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896A5635-B91B-425B-A602-FEA69D15DBC3}"/>
              </a:ext>
            </a:extLst>
          </p:cNvPr>
          <p:cNvSpPr/>
          <p:nvPr/>
        </p:nvSpPr>
        <p:spPr>
          <a:xfrm>
            <a:off x="592561" y="1151100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E165CB-709E-408F-8063-C7BD88920E53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1933515" y="1494948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D8588F-2932-4448-A052-F6272B99BF5E}"/>
              </a:ext>
            </a:extLst>
          </p:cNvPr>
          <p:cNvCxnSpPr>
            <a:cxnSpLocks/>
            <a:stCxn id="12" idx="4"/>
          </p:cNvCxnSpPr>
          <p:nvPr/>
        </p:nvCxnSpPr>
        <p:spPr>
          <a:xfrm flipV="1">
            <a:off x="1825043" y="1857928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0DA9A2B-032E-49F9-8F23-AD4B58FCA285}"/>
              </a:ext>
            </a:extLst>
          </p:cNvPr>
          <p:cNvSpPr/>
          <p:nvPr/>
        </p:nvSpPr>
        <p:spPr>
          <a:xfrm>
            <a:off x="484089" y="3863200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6DBED2-7CA2-4D55-BA2C-8B839EB8C8BE}"/>
              </a:ext>
            </a:extLst>
          </p:cNvPr>
          <p:cNvSpPr/>
          <p:nvPr/>
        </p:nvSpPr>
        <p:spPr>
          <a:xfrm>
            <a:off x="2199401" y="3859875"/>
            <a:ext cx="1232482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F2E89BE-9A08-45CF-B697-B3A0467F5262}"/>
              </a:ext>
            </a:extLst>
          </p:cNvPr>
          <p:cNvSpPr/>
          <p:nvPr/>
        </p:nvSpPr>
        <p:spPr>
          <a:xfrm>
            <a:off x="3937711" y="3867425"/>
            <a:ext cx="1882063" cy="44965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7B051AE-B803-4175-A6E7-8069A4C85692}"/>
              </a:ext>
            </a:extLst>
          </p:cNvPr>
          <p:cNvSpPr/>
          <p:nvPr/>
        </p:nvSpPr>
        <p:spPr>
          <a:xfrm>
            <a:off x="6224017" y="3859875"/>
            <a:ext cx="1577769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9A6113-737E-4207-B256-DA99BC005BFF}"/>
              </a:ext>
            </a:extLst>
          </p:cNvPr>
          <p:cNvCxnSpPr>
            <a:cxnSpLocks/>
            <a:stCxn id="12" idx="3"/>
            <a:endCxn id="16" idx="0"/>
          </p:cNvCxnSpPr>
          <p:nvPr/>
        </p:nvCxnSpPr>
        <p:spPr>
          <a:xfrm flipH="1">
            <a:off x="1154566" y="2973776"/>
            <a:ext cx="54236" cy="88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346CA1-1C67-4FBE-BE12-66EF48069E54}"/>
              </a:ext>
            </a:extLst>
          </p:cNvPr>
          <p:cNvCxnSpPr>
            <a:cxnSpLocks/>
            <a:stCxn id="12" idx="3"/>
            <a:endCxn id="17" idx="0"/>
          </p:cNvCxnSpPr>
          <p:nvPr/>
        </p:nvCxnSpPr>
        <p:spPr>
          <a:xfrm>
            <a:off x="1208802" y="2973776"/>
            <a:ext cx="1606840" cy="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BD7DE8-9521-4909-A3E8-9718D42C374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212749" y="2959625"/>
            <a:ext cx="3665994" cy="9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B4B25D-21A7-4973-863F-5E6F219ABA4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244852" y="2963850"/>
            <a:ext cx="5768050" cy="89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2" descr="azure-data-factory - Microsoft Q&amp;A">
            <a:extLst>
              <a:ext uri="{FF2B5EF4-FFF2-40B4-BE49-F238E27FC236}">
                <a16:creationId xmlns:a16="http://schemas.microsoft.com/office/drawing/2014/main" id="{63C7BC70-9502-4FF2-A194-3E7559CEF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310" y="577168"/>
            <a:ext cx="515040" cy="51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Data Pipeline Development (Azure Data Factory) – Crafting Bytes">
            <a:extLst>
              <a:ext uri="{FF2B5EF4-FFF2-40B4-BE49-F238E27FC236}">
                <a16:creationId xmlns:a16="http://schemas.microsoft.com/office/drawing/2014/main" id="{EFD7C195-1BC2-4F4F-953A-09CCAD6E4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245" y="607451"/>
            <a:ext cx="1489395" cy="51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4589BE-4EE2-425D-8299-9DEA52A54E0C}"/>
              </a:ext>
            </a:extLst>
          </p:cNvPr>
          <p:cNvCxnSpPr/>
          <p:nvPr/>
        </p:nvCxnSpPr>
        <p:spPr>
          <a:xfrm>
            <a:off x="3336236" y="2152206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fbeeldingsresultaat voor tandwielen">
            <a:extLst>
              <a:ext uri="{FF2B5EF4-FFF2-40B4-BE49-F238E27FC236}">
                <a16:creationId xmlns:a16="http://schemas.microsoft.com/office/drawing/2014/main" id="{D475B7FA-CC0E-4A64-A5B1-5A39D5EA2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795" y="1592979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7CD3A82-BE66-4590-B8E0-1BE957151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9506" y="4526813"/>
            <a:ext cx="6963608" cy="218907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621BFB5-E23D-4DBF-9BD3-2CFAD493700D}"/>
              </a:ext>
            </a:extLst>
          </p:cNvPr>
          <p:cNvSpPr txBox="1"/>
          <p:nvPr/>
        </p:nvSpPr>
        <p:spPr>
          <a:xfrm>
            <a:off x="3179327" y="2295605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692184F9-9CB0-420A-B51D-79BE6D4E58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4" b="35261"/>
          <a:stretch/>
        </p:blipFill>
        <p:spPr bwMode="auto">
          <a:xfrm>
            <a:off x="3483587" y="1145143"/>
            <a:ext cx="945430" cy="3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Top 24 T-SQL Interview Questions &amp; Answers">
            <a:extLst>
              <a:ext uri="{FF2B5EF4-FFF2-40B4-BE49-F238E27FC236}">
                <a16:creationId xmlns:a16="http://schemas.microsoft.com/office/drawing/2014/main" id="{0C042580-A9DE-4AB2-81A5-3926DEC6C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72" y="249334"/>
            <a:ext cx="789988" cy="66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46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5097021" y="3649710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6574701" y="3649710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8285014" y="3649710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6303814" y="2632455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5767498" y="3309319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7158180" y="3309319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7158180" y="3309319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819064" y="3809070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819064" y="2619173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2160018" y="2963021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37" idx="4"/>
          </p:cNvCxnSpPr>
          <p:nvPr/>
        </p:nvCxnSpPr>
        <p:spPr>
          <a:xfrm flipV="1">
            <a:off x="2051546" y="3326001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3562739" y="3620279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298" y="3061052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214FA-77E4-40B1-937B-54AB4DD7D2FA}"/>
              </a:ext>
            </a:extLst>
          </p:cNvPr>
          <p:cNvSpPr txBox="1"/>
          <p:nvPr/>
        </p:nvSpPr>
        <p:spPr>
          <a:xfrm>
            <a:off x="3405830" y="3763678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56B27-B553-4440-9A11-8FA6EE967266}"/>
              </a:ext>
            </a:extLst>
          </p:cNvPr>
          <p:cNvSpPr txBox="1"/>
          <p:nvPr/>
        </p:nvSpPr>
        <p:spPr>
          <a:xfrm>
            <a:off x="654341" y="419450"/>
            <a:ext cx="9311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Wat is Data warehouse automation?</a:t>
            </a:r>
          </a:p>
          <a:p>
            <a:endParaRPr lang="en-NL" sz="4000" dirty="0"/>
          </a:p>
        </p:txBody>
      </p:sp>
    </p:spTree>
    <p:extLst>
      <p:ext uri="{BB962C8B-B14F-4D97-AF65-F5344CB8AC3E}">
        <p14:creationId xmlns:p14="http://schemas.microsoft.com/office/powerpoint/2010/main" val="353887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5097021" y="3649710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6574701" y="3649710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8285014" y="3649710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6303814" y="2632455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5767498" y="3309319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7158180" y="3309319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7158180" y="3309319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819064" y="3809070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819064" y="2619173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2160018" y="2963021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37" idx="4"/>
          </p:cNvCxnSpPr>
          <p:nvPr/>
        </p:nvCxnSpPr>
        <p:spPr>
          <a:xfrm flipV="1">
            <a:off x="2051546" y="3326001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3562739" y="3620279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298" y="3061052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214FA-77E4-40B1-937B-54AB4DD7D2FA}"/>
              </a:ext>
            </a:extLst>
          </p:cNvPr>
          <p:cNvSpPr txBox="1"/>
          <p:nvPr/>
        </p:nvSpPr>
        <p:spPr>
          <a:xfrm>
            <a:off x="3405830" y="3763678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56B27-B553-4440-9A11-8FA6EE967266}"/>
              </a:ext>
            </a:extLst>
          </p:cNvPr>
          <p:cNvSpPr txBox="1"/>
          <p:nvPr/>
        </p:nvSpPr>
        <p:spPr>
          <a:xfrm>
            <a:off x="654341" y="419450"/>
            <a:ext cx="9311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Design time versus runtime DWA</a:t>
            </a:r>
          </a:p>
          <a:p>
            <a:endParaRPr lang="en-NL" sz="4000" dirty="0"/>
          </a:p>
        </p:txBody>
      </p:sp>
      <p:pic>
        <p:nvPicPr>
          <p:cNvPr id="1026" name="Picture 2" descr="5 Most Common Pitfalls Of Establishing CI/CD · Foxtek Recruitment">
            <a:extLst>
              <a:ext uri="{FF2B5EF4-FFF2-40B4-BE49-F238E27FC236}">
                <a16:creationId xmlns:a16="http://schemas.microsoft.com/office/drawing/2014/main" id="{3348A846-A6BD-493A-828F-1219BACF4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057" y="4508924"/>
            <a:ext cx="3253354" cy="156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42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4870518" y="2181637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6348198" y="2181637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8058511" y="2181637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6077311" y="1164382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5540995" y="1841246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6931677" y="1841246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6931677" y="1841246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90A9E-8BBC-434E-85BC-A38487A874FD}"/>
              </a:ext>
            </a:extLst>
          </p:cNvPr>
          <p:cNvSpPr/>
          <p:nvPr/>
        </p:nvSpPr>
        <p:spPr>
          <a:xfrm>
            <a:off x="2581305" y="186577"/>
            <a:ext cx="3265389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warehouse automation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592561" y="2340997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592561" y="1151100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1933515" y="1494948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37" idx="4"/>
          </p:cNvCxnSpPr>
          <p:nvPr/>
        </p:nvCxnSpPr>
        <p:spPr>
          <a:xfrm flipV="1">
            <a:off x="1825043" y="1857928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6E614E0-6EBF-49D3-9F9A-99008B5F8B94}"/>
              </a:ext>
            </a:extLst>
          </p:cNvPr>
          <p:cNvSpPr/>
          <p:nvPr/>
        </p:nvSpPr>
        <p:spPr>
          <a:xfrm>
            <a:off x="484089" y="3863200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46CA78-B240-451B-B8BB-42FCCDB7FCF8}"/>
              </a:ext>
            </a:extLst>
          </p:cNvPr>
          <p:cNvSpPr/>
          <p:nvPr/>
        </p:nvSpPr>
        <p:spPr>
          <a:xfrm>
            <a:off x="2199401" y="3859875"/>
            <a:ext cx="1232482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99D17CC-B272-4C04-A718-290B3E35AD2C}"/>
              </a:ext>
            </a:extLst>
          </p:cNvPr>
          <p:cNvSpPr/>
          <p:nvPr/>
        </p:nvSpPr>
        <p:spPr>
          <a:xfrm>
            <a:off x="3937711" y="3867425"/>
            <a:ext cx="1882063" cy="44965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E7D11D4-0E68-48D2-A93D-024D4E933442}"/>
              </a:ext>
            </a:extLst>
          </p:cNvPr>
          <p:cNvSpPr/>
          <p:nvPr/>
        </p:nvSpPr>
        <p:spPr>
          <a:xfrm>
            <a:off x="6224017" y="3859875"/>
            <a:ext cx="1577769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76D6177-C446-4F0E-AF8F-6F0BB10AEB50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154566" y="2973776"/>
            <a:ext cx="54236" cy="88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FA659ECC-73E6-4FE1-8CA9-111B940F6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42" y="4742805"/>
            <a:ext cx="2283074" cy="1823816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31D34CA-5AA2-4E6E-9B72-E3CC9A548D1B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>
            <a:off x="1208802" y="2973776"/>
            <a:ext cx="1606840" cy="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1A1E738-1E0E-4784-A9B3-51D5C19D059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212749" y="2959625"/>
            <a:ext cx="3665994" cy="9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179D7B-EE1B-406F-B38E-F64CD32A7BCD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244852" y="2963850"/>
            <a:ext cx="5768050" cy="89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zure-data-factory - Microsoft Q&amp;A">
            <a:extLst>
              <a:ext uri="{FF2B5EF4-FFF2-40B4-BE49-F238E27FC236}">
                <a16:creationId xmlns:a16="http://schemas.microsoft.com/office/drawing/2014/main" id="{35AB7652-0396-4B15-8416-F4B43A10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310" y="577168"/>
            <a:ext cx="515040" cy="51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 Pipeline Development (Azure Data Factory) – Crafting Bytes">
            <a:extLst>
              <a:ext uri="{FF2B5EF4-FFF2-40B4-BE49-F238E27FC236}">
                <a16:creationId xmlns:a16="http://schemas.microsoft.com/office/drawing/2014/main" id="{9768F6AD-F731-4455-AEC5-C74726A4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245" y="607451"/>
            <a:ext cx="1489395" cy="51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3336236" y="2152206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795" y="1592979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BC68F239-6E2D-43FF-B408-8561DB37DF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9506" y="4526813"/>
            <a:ext cx="6963608" cy="2189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214FA-77E4-40B1-937B-54AB4DD7D2FA}"/>
              </a:ext>
            </a:extLst>
          </p:cNvPr>
          <p:cNvSpPr txBox="1"/>
          <p:nvPr/>
        </p:nvSpPr>
        <p:spPr>
          <a:xfrm>
            <a:off x="3179327" y="2295605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E54A4CD3-59F2-421E-926C-AF9E81F2D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4" b="35261"/>
          <a:stretch/>
        </p:blipFill>
        <p:spPr bwMode="auto">
          <a:xfrm>
            <a:off x="3483587" y="1145143"/>
            <a:ext cx="945430" cy="3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Top 24 T-SQL Interview Questions &amp; Answers">
            <a:extLst>
              <a:ext uri="{FF2B5EF4-FFF2-40B4-BE49-F238E27FC236}">
                <a16:creationId xmlns:a16="http://schemas.microsoft.com/office/drawing/2014/main" id="{5366F886-BC1E-4F45-9F22-00C278EAF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72" y="249334"/>
            <a:ext cx="789988" cy="66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6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8">
            <a:extLst>
              <a:ext uri="{FF2B5EF4-FFF2-40B4-BE49-F238E27FC236}">
                <a16:creationId xmlns:a16="http://schemas.microsoft.com/office/drawing/2014/main" id="{E28F1407-8CDB-4223-9E0F-D32F5DCFD014}"/>
              </a:ext>
            </a:extLst>
          </p:cNvPr>
          <p:cNvSpPr/>
          <p:nvPr/>
        </p:nvSpPr>
        <p:spPr>
          <a:xfrm>
            <a:off x="365631" y="537054"/>
            <a:ext cx="4298731" cy="3741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Object tree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Stroomdiagram: Magnetische schijf 4">
            <a:extLst>
              <a:ext uri="{FF2B5EF4-FFF2-40B4-BE49-F238E27FC236}">
                <a16:creationId xmlns:a16="http://schemas.microsoft.com/office/drawing/2014/main" id="{F3ECBCE2-B74A-4ABA-9838-A4085C9C92BE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sp>
        <p:nvSpPr>
          <p:cNvPr id="6" name="Stroomdiagram: Meerdere documenten 5">
            <a:extLst>
              <a:ext uri="{FF2B5EF4-FFF2-40B4-BE49-F238E27FC236}">
                <a16:creationId xmlns:a16="http://schemas.microsoft.com/office/drawing/2014/main" id="{4C5A777F-C1F0-45BE-B89C-0C40452FB13B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7" name="Stroomdiagram: Magnetische schijf 6">
            <a:extLst>
              <a:ext uri="{FF2B5EF4-FFF2-40B4-BE49-F238E27FC236}">
                <a16:creationId xmlns:a16="http://schemas.microsoft.com/office/drawing/2014/main" id="{6DB54979-B60C-4947-839F-6E951DFE64D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B</a:t>
            </a:r>
          </a:p>
        </p:txBody>
      </p:sp>
      <p:sp>
        <p:nvSpPr>
          <p:cNvPr id="8" name="Stroomdiagram: Magnetische schijf 7">
            <a:extLst>
              <a:ext uri="{FF2B5EF4-FFF2-40B4-BE49-F238E27FC236}">
                <a16:creationId xmlns:a16="http://schemas.microsoft.com/office/drawing/2014/main" id="{F6B66DB2-5356-4D99-BA78-531E83B56B35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Server X</a:t>
            </a:r>
          </a:p>
        </p:txBody>
      </p:sp>
      <p:sp>
        <p:nvSpPr>
          <p:cNvPr id="9" name="Stroomdiagram: Magnetische schijf 9">
            <a:extLst>
              <a:ext uri="{FF2B5EF4-FFF2-40B4-BE49-F238E27FC236}">
                <a16:creationId xmlns:a16="http://schemas.microsoft.com/office/drawing/2014/main" id="{9F0241FD-9F30-46D3-92AB-0D83E75DB4DA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A</a:t>
            </a:r>
          </a:p>
        </p:txBody>
      </p:sp>
      <p:sp>
        <p:nvSpPr>
          <p:cNvPr id="10" name="Stroomdiagram: Magnetische schijf 10">
            <a:extLst>
              <a:ext uri="{FF2B5EF4-FFF2-40B4-BE49-F238E27FC236}">
                <a16:creationId xmlns:a16="http://schemas.microsoft.com/office/drawing/2014/main" id="{113D0670-B53B-49B8-BB8C-204F0C948956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C</a:t>
            </a:r>
          </a:p>
        </p:txBody>
      </p:sp>
      <p:sp>
        <p:nvSpPr>
          <p:cNvPr id="11" name="Stroomdiagram: Magnetische schijf 11">
            <a:extLst>
              <a:ext uri="{FF2B5EF4-FFF2-40B4-BE49-F238E27FC236}">
                <a16:creationId xmlns:a16="http://schemas.microsoft.com/office/drawing/2014/main" id="{D0E0756D-8B94-4017-A7BE-17C7BE8733A2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cxnSp>
        <p:nvCxnSpPr>
          <p:cNvPr id="12" name="Rechte verbindingslijn met pijl 13">
            <a:extLst>
              <a:ext uri="{FF2B5EF4-FFF2-40B4-BE49-F238E27FC236}">
                <a16:creationId xmlns:a16="http://schemas.microsoft.com/office/drawing/2014/main" id="{B9AACF5A-5D8C-4863-9F0D-FE27A2D8F5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4">
            <a:extLst>
              <a:ext uri="{FF2B5EF4-FFF2-40B4-BE49-F238E27FC236}">
                <a16:creationId xmlns:a16="http://schemas.microsoft.com/office/drawing/2014/main" id="{8122BBFF-EB4D-47BF-BE58-D29FF54CB606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7">
            <a:extLst>
              <a:ext uri="{FF2B5EF4-FFF2-40B4-BE49-F238E27FC236}">
                <a16:creationId xmlns:a16="http://schemas.microsoft.com/office/drawing/2014/main" id="{9038EA92-F6E5-47F5-BDDD-C583A3E5DEFF}"/>
              </a:ext>
            </a:extLst>
          </p:cNvPr>
          <p:cNvCxnSpPr>
            <a:stCxn id="8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0">
            <a:extLst>
              <a:ext uri="{FF2B5EF4-FFF2-40B4-BE49-F238E27FC236}">
                <a16:creationId xmlns:a16="http://schemas.microsoft.com/office/drawing/2014/main" id="{65AA8613-408E-4001-9023-85EE1F20C6AA}"/>
              </a:ext>
            </a:extLst>
          </p:cNvPr>
          <p:cNvCxnSpPr>
            <a:stCxn id="7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23">
            <a:extLst>
              <a:ext uri="{FF2B5EF4-FFF2-40B4-BE49-F238E27FC236}">
                <a16:creationId xmlns:a16="http://schemas.microsoft.com/office/drawing/2014/main" id="{D112F980-1133-413B-93FC-8A59D70BED5B}"/>
              </a:ext>
            </a:extLst>
          </p:cNvPr>
          <p:cNvCxnSpPr>
            <a:stCxn id="7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oomdiagram: Meerdere documenten 26">
            <a:extLst>
              <a:ext uri="{FF2B5EF4-FFF2-40B4-BE49-F238E27FC236}">
                <a16:creationId xmlns:a16="http://schemas.microsoft.com/office/drawing/2014/main" id="{DD48EF77-9AB7-47D7-95A8-3C23EC66D9B8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18" name="Stroomdiagram: Meerdere documenten 27">
            <a:extLst>
              <a:ext uri="{FF2B5EF4-FFF2-40B4-BE49-F238E27FC236}">
                <a16:creationId xmlns:a16="http://schemas.microsoft.com/office/drawing/2014/main" id="{186701BE-CF64-4948-85D7-D0F3268C4088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View C</a:t>
            </a:r>
          </a:p>
        </p:txBody>
      </p:sp>
      <p:cxnSp>
        <p:nvCxnSpPr>
          <p:cNvPr id="19" name="Rechte verbindingslijn met pijl 28">
            <a:extLst>
              <a:ext uri="{FF2B5EF4-FFF2-40B4-BE49-F238E27FC236}">
                <a16:creationId xmlns:a16="http://schemas.microsoft.com/office/drawing/2014/main" id="{26265DE0-D4B5-485C-9D90-B2CABCA9FDE7}"/>
              </a:ext>
            </a:extLst>
          </p:cNvPr>
          <p:cNvCxnSpPr>
            <a:endCxn id="6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30">
            <a:extLst>
              <a:ext uri="{FF2B5EF4-FFF2-40B4-BE49-F238E27FC236}">
                <a16:creationId xmlns:a16="http://schemas.microsoft.com/office/drawing/2014/main" id="{FEC25648-D851-454D-B473-25964C572686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32">
            <a:extLst>
              <a:ext uri="{FF2B5EF4-FFF2-40B4-BE49-F238E27FC236}">
                <a16:creationId xmlns:a16="http://schemas.microsoft.com/office/drawing/2014/main" id="{D74CE721-E582-4EEA-982C-8472714297BD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45">
            <a:extLst>
              <a:ext uri="{FF2B5EF4-FFF2-40B4-BE49-F238E27FC236}">
                <a16:creationId xmlns:a16="http://schemas.microsoft.com/office/drawing/2014/main" id="{4D16C345-B0F9-43F9-A835-6290D994F902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Users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Lachebekje 49">
            <a:extLst>
              <a:ext uri="{FF2B5EF4-FFF2-40B4-BE49-F238E27FC236}">
                <a16:creationId xmlns:a16="http://schemas.microsoft.com/office/drawing/2014/main" id="{4B88F918-5AE3-4110-A18F-148502FC37E7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24" name="Lachebekje 50">
            <a:extLst>
              <a:ext uri="{FF2B5EF4-FFF2-40B4-BE49-F238E27FC236}">
                <a16:creationId xmlns:a16="http://schemas.microsoft.com/office/drawing/2014/main" id="{AA22C098-948F-4082-BE6D-9CAE24298FD9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</p:spTree>
    <p:extLst>
      <p:ext uri="{BB962C8B-B14F-4D97-AF65-F5344CB8AC3E}">
        <p14:creationId xmlns:p14="http://schemas.microsoft.com/office/powerpoint/2010/main" val="126866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hoek 8">
            <a:extLst>
              <a:ext uri="{FF2B5EF4-FFF2-40B4-BE49-F238E27FC236}">
                <a16:creationId xmlns:a16="http://schemas.microsoft.com/office/drawing/2014/main" id="{EE601D70-97A1-48D6-9B46-9C3A8A49DAB7}"/>
              </a:ext>
            </a:extLst>
          </p:cNvPr>
          <p:cNvSpPr/>
          <p:nvPr/>
        </p:nvSpPr>
        <p:spPr>
          <a:xfrm>
            <a:off x="365631" y="537054"/>
            <a:ext cx="4298731" cy="3741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Object tree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9" name="Stroomdiagram: Magnetische schijf 4">
            <a:extLst>
              <a:ext uri="{FF2B5EF4-FFF2-40B4-BE49-F238E27FC236}">
                <a16:creationId xmlns:a16="http://schemas.microsoft.com/office/drawing/2014/main" id="{84F706D8-1B73-4BDB-A72B-BB09BC822F92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sp>
        <p:nvSpPr>
          <p:cNvPr id="40" name="Stroomdiagram: Meerdere documenten 5">
            <a:extLst>
              <a:ext uri="{FF2B5EF4-FFF2-40B4-BE49-F238E27FC236}">
                <a16:creationId xmlns:a16="http://schemas.microsoft.com/office/drawing/2014/main" id="{AD4A3791-22BA-4C3C-853A-2EBDF311ED52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42" name="Stroomdiagram: Magnetische schijf 6">
            <a:extLst>
              <a:ext uri="{FF2B5EF4-FFF2-40B4-BE49-F238E27FC236}">
                <a16:creationId xmlns:a16="http://schemas.microsoft.com/office/drawing/2014/main" id="{FC453608-D543-496B-897F-DFDA704E47A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B</a:t>
            </a:r>
          </a:p>
        </p:txBody>
      </p:sp>
      <p:sp>
        <p:nvSpPr>
          <p:cNvPr id="43" name="Stroomdiagram: Magnetische schijf 7">
            <a:extLst>
              <a:ext uri="{FF2B5EF4-FFF2-40B4-BE49-F238E27FC236}">
                <a16:creationId xmlns:a16="http://schemas.microsoft.com/office/drawing/2014/main" id="{B18DCEA0-7C93-4E9E-9D73-17852866E4AA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Server X</a:t>
            </a:r>
          </a:p>
        </p:txBody>
      </p:sp>
      <p:sp>
        <p:nvSpPr>
          <p:cNvPr id="44" name="Stroomdiagram: Magnetische schijf 9">
            <a:extLst>
              <a:ext uri="{FF2B5EF4-FFF2-40B4-BE49-F238E27FC236}">
                <a16:creationId xmlns:a16="http://schemas.microsoft.com/office/drawing/2014/main" id="{16736F33-E453-47BE-A16C-9FA25D93A714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A</a:t>
            </a:r>
          </a:p>
        </p:txBody>
      </p:sp>
      <p:sp>
        <p:nvSpPr>
          <p:cNvPr id="45" name="Stroomdiagram: Magnetische schijf 10">
            <a:extLst>
              <a:ext uri="{FF2B5EF4-FFF2-40B4-BE49-F238E27FC236}">
                <a16:creationId xmlns:a16="http://schemas.microsoft.com/office/drawing/2014/main" id="{82988858-7566-4337-8D8F-AB75D4B70093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C</a:t>
            </a:r>
          </a:p>
        </p:txBody>
      </p:sp>
      <p:sp>
        <p:nvSpPr>
          <p:cNvPr id="46" name="Stroomdiagram: Magnetische schijf 11">
            <a:extLst>
              <a:ext uri="{FF2B5EF4-FFF2-40B4-BE49-F238E27FC236}">
                <a16:creationId xmlns:a16="http://schemas.microsoft.com/office/drawing/2014/main" id="{3E28AFE4-7BDD-4C0C-8BEE-1D11C54FAC21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cxnSp>
        <p:nvCxnSpPr>
          <p:cNvPr id="47" name="Rechte verbindingslijn met pijl 13">
            <a:extLst>
              <a:ext uri="{FF2B5EF4-FFF2-40B4-BE49-F238E27FC236}">
                <a16:creationId xmlns:a16="http://schemas.microsoft.com/office/drawing/2014/main" id="{3D5436DB-1E7C-4461-9586-C6009F24CF4C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14">
            <a:extLst>
              <a:ext uri="{FF2B5EF4-FFF2-40B4-BE49-F238E27FC236}">
                <a16:creationId xmlns:a16="http://schemas.microsoft.com/office/drawing/2014/main" id="{970C6AC9-78E7-4A35-A8B1-22762252D7D5}"/>
              </a:ext>
            </a:extLst>
          </p:cNvPr>
          <p:cNvCxnSpPr>
            <a:stCxn id="43" idx="3"/>
            <a:endCxn id="42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17">
            <a:extLst>
              <a:ext uri="{FF2B5EF4-FFF2-40B4-BE49-F238E27FC236}">
                <a16:creationId xmlns:a16="http://schemas.microsoft.com/office/drawing/2014/main" id="{9A67D330-111A-44BB-BD4E-75DAE562C086}"/>
              </a:ext>
            </a:extLst>
          </p:cNvPr>
          <p:cNvCxnSpPr>
            <a:stCxn id="43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20">
            <a:extLst>
              <a:ext uri="{FF2B5EF4-FFF2-40B4-BE49-F238E27FC236}">
                <a16:creationId xmlns:a16="http://schemas.microsoft.com/office/drawing/2014/main" id="{AFD42E80-60F2-413C-B9D6-70ADBB1E8E79}"/>
              </a:ext>
            </a:extLst>
          </p:cNvPr>
          <p:cNvCxnSpPr>
            <a:stCxn id="42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23">
            <a:extLst>
              <a:ext uri="{FF2B5EF4-FFF2-40B4-BE49-F238E27FC236}">
                <a16:creationId xmlns:a16="http://schemas.microsoft.com/office/drawing/2014/main" id="{C1238755-1145-4CB4-88BE-56B998F3B78A}"/>
              </a:ext>
            </a:extLst>
          </p:cNvPr>
          <p:cNvCxnSpPr>
            <a:stCxn id="42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troomdiagram: Meerdere documenten 26">
            <a:extLst>
              <a:ext uri="{FF2B5EF4-FFF2-40B4-BE49-F238E27FC236}">
                <a16:creationId xmlns:a16="http://schemas.microsoft.com/office/drawing/2014/main" id="{6D3B60FB-8D8C-4EC3-909B-0353088742EF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53" name="Stroomdiagram: Meerdere documenten 27">
            <a:extLst>
              <a:ext uri="{FF2B5EF4-FFF2-40B4-BE49-F238E27FC236}">
                <a16:creationId xmlns:a16="http://schemas.microsoft.com/office/drawing/2014/main" id="{8FEE1051-CC3A-4EE1-869B-EFD387321B4B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View C</a:t>
            </a:r>
          </a:p>
        </p:txBody>
      </p:sp>
      <p:cxnSp>
        <p:nvCxnSpPr>
          <p:cNvPr id="54" name="Rechte verbindingslijn met pijl 28">
            <a:extLst>
              <a:ext uri="{FF2B5EF4-FFF2-40B4-BE49-F238E27FC236}">
                <a16:creationId xmlns:a16="http://schemas.microsoft.com/office/drawing/2014/main" id="{CB826687-9EA3-4A94-8002-938D1EF2503E}"/>
              </a:ext>
            </a:extLst>
          </p:cNvPr>
          <p:cNvCxnSpPr>
            <a:endCxn id="40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30">
            <a:extLst>
              <a:ext uri="{FF2B5EF4-FFF2-40B4-BE49-F238E27FC236}">
                <a16:creationId xmlns:a16="http://schemas.microsoft.com/office/drawing/2014/main" id="{3F78AB71-D283-4E0D-B37C-7302D20826A4}"/>
              </a:ext>
            </a:extLst>
          </p:cNvPr>
          <p:cNvCxnSpPr>
            <a:stCxn id="46" idx="3"/>
            <a:endCxn id="52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met pijl 32">
            <a:extLst>
              <a:ext uri="{FF2B5EF4-FFF2-40B4-BE49-F238E27FC236}">
                <a16:creationId xmlns:a16="http://schemas.microsoft.com/office/drawing/2014/main" id="{89BCA0FC-080C-43EE-A7BF-9E144FCA8E93}"/>
              </a:ext>
            </a:extLst>
          </p:cNvPr>
          <p:cNvCxnSpPr>
            <a:stCxn id="46" idx="3"/>
            <a:endCxn id="53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hoek 45">
            <a:extLst>
              <a:ext uri="{FF2B5EF4-FFF2-40B4-BE49-F238E27FC236}">
                <a16:creationId xmlns:a16="http://schemas.microsoft.com/office/drawing/2014/main" id="{170EDDDA-9252-4979-83A2-3B0110579B11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Users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8" name="Lachebekje 49">
            <a:extLst>
              <a:ext uri="{FF2B5EF4-FFF2-40B4-BE49-F238E27FC236}">
                <a16:creationId xmlns:a16="http://schemas.microsoft.com/office/drawing/2014/main" id="{3BE318C6-4223-44AA-9A9A-A400EF23C763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59" name="Lachebekje 50">
            <a:extLst>
              <a:ext uri="{FF2B5EF4-FFF2-40B4-BE49-F238E27FC236}">
                <a16:creationId xmlns:a16="http://schemas.microsoft.com/office/drawing/2014/main" id="{72524154-D460-4809-B3BD-71FA250FBEFD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  <p:sp>
        <p:nvSpPr>
          <p:cNvPr id="29" name="Tekstvak 44">
            <a:extLst>
              <a:ext uri="{FF2B5EF4-FFF2-40B4-BE49-F238E27FC236}">
                <a16:creationId xmlns:a16="http://schemas.microsoft.com/office/drawing/2014/main" id="{E73105F3-64C3-4A5A-97EA-E6BF3FF48668}"/>
              </a:ext>
            </a:extLst>
          </p:cNvPr>
          <p:cNvSpPr txBox="1"/>
          <p:nvPr/>
        </p:nvSpPr>
        <p:spPr>
          <a:xfrm>
            <a:off x="5010532" y="5737423"/>
            <a:ext cx="2935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 err="1"/>
              <a:t>exec</a:t>
            </a:r>
            <a:r>
              <a:rPr lang="nl-NL" sz="1200" dirty="0"/>
              <a:t> </a:t>
            </a:r>
            <a:r>
              <a:rPr lang="nl-NL" sz="1200" dirty="0" err="1"/>
              <a:t>set_p</a:t>
            </a:r>
            <a:r>
              <a:rPr lang="nl-NL" sz="1200" dirty="0"/>
              <a:t> &lt;property&gt;,&lt;</a:t>
            </a:r>
            <a:r>
              <a:rPr lang="nl-NL" sz="1200" dirty="0" err="1"/>
              <a:t>value</a:t>
            </a:r>
            <a:r>
              <a:rPr lang="nl-NL" sz="1200" dirty="0"/>
              <a:t>&gt;,&lt;</a:t>
            </a:r>
            <a:r>
              <a:rPr lang="nl-NL" sz="1200" dirty="0" err="1"/>
              <a:t>obj_name</a:t>
            </a:r>
            <a:r>
              <a:rPr lang="nl-NL" sz="1200" dirty="0"/>
              <a:t>&gt;</a:t>
            </a:r>
          </a:p>
          <a:p>
            <a:r>
              <a:rPr lang="nl-NL" sz="1200" dirty="0" err="1"/>
              <a:t>exec</a:t>
            </a:r>
            <a:r>
              <a:rPr lang="nl-NL" sz="1200" dirty="0"/>
              <a:t> </a:t>
            </a:r>
            <a:r>
              <a:rPr lang="nl-NL" sz="1200" dirty="0" err="1"/>
              <a:t>get_p</a:t>
            </a:r>
            <a:r>
              <a:rPr lang="nl-NL" sz="1200" dirty="0"/>
              <a:t> &lt;property&gt;,&lt;</a:t>
            </a:r>
            <a:r>
              <a:rPr lang="nl-NL" sz="1200" dirty="0" err="1"/>
              <a:t>value</a:t>
            </a:r>
            <a:r>
              <a:rPr lang="nl-NL" sz="1200" dirty="0"/>
              <a:t>&gt;,&lt;</a:t>
            </a:r>
            <a:r>
              <a:rPr lang="nl-NL" sz="1200" dirty="0" err="1"/>
              <a:t>obj_name</a:t>
            </a:r>
            <a:r>
              <a:rPr lang="nl-NL" sz="1200" dirty="0"/>
              <a:t>&gt;</a:t>
            </a:r>
          </a:p>
          <a:p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prop_ext</a:t>
            </a:r>
            <a:endParaRPr lang="nl-NL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26080C-E67B-401E-9980-4C715F8E957C}"/>
              </a:ext>
            </a:extLst>
          </p:cNvPr>
          <p:cNvGrpSpPr/>
          <p:nvPr/>
        </p:nvGrpSpPr>
        <p:grpSpPr>
          <a:xfrm>
            <a:off x="5106171" y="528557"/>
            <a:ext cx="2601687" cy="5200369"/>
            <a:chOff x="4856270" y="537054"/>
            <a:chExt cx="2601687" cy="5200369"/>
          </a:xfrm>
        </p:grpSpPr>
        <p:sp>
          <p:nvSpPr>
            <p:cNvPr id="25" name="Rechthoek 40">
              <a:extLst>
                <a:ext uri="{FF2B5EF4-FFF2-40B4-BE49-F238E27FC236}">
                  <a16:creationId xmlns:a16="http://schemas.microsoft.com/office/drawing/2014/main" id="{6BDECE7D-2AA3-4B69-B8C1-F5B48A2C352A}"/>
                </a:ext>
              </a:extLst>
            </p:cNvPr>
            <p:cNvSpPr/>
            <p:nvPr/>
          </p:nvSpPr>
          <p:spPr>
            <a:xfrm>
              <a:off x="4856270" y="537054"/>
              <a:ext cx="2601687" cy="52003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>
                  <a:solidFill>
                    <a:srgbClr val="FF0000"/>
                  </a:solidFill>
                </a:rPr>
                <a:t>Properties</a:t>
              </a:r>
              <a:r>
                <a:rPr lang="nl-NL" sz="1200" dirty="0">
                  <a:solidFill>
                    <a:srgbClr val="FF0000"/>
                  </a:solidFill>
                </a:rPr>
                <a:t> (</a:t>
              </a:r>
              <a:r>
                <a:rPr lang="nl-NL" sz="1200" dirty="0" err="1">
                  <a:solidFill>
                    <a:srgbClr val="FF0000"/>
                  </a:solidFill>
                </a:rPr>
                <a:t>static.Property</a:t>
              </a:r>
              <a:r>
                <a:rPr lang="nl-NL" sz="12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6" name="Afgeschuind diagonale hoek rechthoek 41">
              <a:extLst>
                <a:ext uri="{FF2B5EF4-FFF2-40B4-BE49-F238E27FC236}">
                  <a16:creationId xmlns:a16="http://schemas.microsoft.com/office/drawing/2014/main" id="{B4844146-C71B-4005-B546-2FCA8145CEA3}"/>
                </a:ext>
              </a:extLst>
            </p:cNvPr>
            <p:cNvSpPr/>
            <p:nvPr/>
          </p:nvSpPr>
          <p:spPr>
            <a:xfrm>
              <a:off x="5166513" y="1287743"/>
              <a:ext cx="1981200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target_schema_id</a:t>
              </a:r>
              <a:endParaRPr lang="nl-NL" sz="1200" dirty="0"/>
            </a:p>
          </p:txBody>
        </p:sp>
        <p:sp>
          <p:nvSpPr>
            <p:cNvPr id="28" name="Afgeschuind diagonale hoek rechthoek 43">
              <a:extLst>
                <a:ext uri="{FF2B5EF4-FFF2-40B4-BE49-F238E27FC236}">
                  <a16:creationId xmlns:a16="http://schemas.microsoft.com/office/drawing/2014/main" id="{4C6A9A47-19D5-4656-8427-130448E322CB}"/>
                </a:ext>
              </a:extLst>
            </p:cNvPr>
            <p:cNvSpPr/>
            <p:nvPr/>
          </p:nvSpPr>
          <p:spPr>
            <a:xfrm>
              <a:off x="5161351" y="1956199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template_name_create_table</a:t>
              </a:r>
              <a:endParaRPr lang="nl-NL" sz="1200" dirty="0"/>
            </a:p>
          </p:txBody>
        </p:sp>
        <p:sp>
          <p:nvSpPr>
            <p:cNvPr id="30" name="Afgeschuind diagonale hoek rechthoek 61">
              <a:extLst>
                <a:ext uri="{FF2B5EF4-FFF2-40B4-BE49-F238E27FC236}">
                  <a16:creationId xmlns:a16="http://schemas.microsoft.com/office/drawing/2014/main" id="{EB2D8666-78D4-40CA-A68C-33E71F1615B9}"/>
                </a:ext>
              </a:extLst>
            </p:cNvPr>
            <p:cNvSpPr/>
            <p:nvPr/>
          </p:nvSpPr>
          <p:spPr>
            <a:xfrm>
              <a:off x="5161350" y="2576685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/>
                <a:t>log_level</a:t>
              </a:r>
            </a:p>
          </p:txBody>
        </p:sp>
        <p:sp>
          <p:nvSpPr>
            <p:cNvPr id="31" name="Afgeschuind diagonale hoek rechthoek 62">
              <a:extLst>
                <a:ext uri="{FF2B5EF4-FFF2-40B4-BE49-F238E27FC236}">
                  <a16:creationId xmlns:a16="http://schemas.microsoft.com/office/drawing/2014/main" id="{4DDAB794-A8ED-4CE2-A412-63B369911694}"/>
                </a:ext>
              </a:extLst>
            </p:cNvPr>
            <p:cNvSpPr/>
            <p:nvPr/>
          </p:nvSpPr>
          <p:spPr>
            <a:xfrm>
              <a:off x="5161348" y="3912468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etc</a:t>
              </a:r>
              <a:r>
                <a:rPr lang="nl-NL" sz="1200" dirty="0"/>
                <a:t>…</a:t>
              </a:r>
            </a:p>
          </p:txBody>
        </p:sp>
        <p:sp>
          <p:nvSpPr>
            <p:cNvPr id="32" name="Afgeschuind diagonale hoek rechthoek 65">
              <a:extLst>
                <a:ext uri="{FF2B5EF4-FFF2-40B4-BE49-F238E27FC236}">
                  <a16:creationId xmlns:a16="http://schemas.microsoft.com/office/drawing/2014/main" id="{470078B2-7312-45A9-AEF1-D5843AA101A4}"/>
                </a:ext>
              </a:extLst>
            </p:cNvPr>
            <p:cNvSpPr/>
            <p:nvPr/>
          </p:nvSpPr>
          <p:spPr>
            <a:xfrm>
              <a:off x="5161349" y="3263983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delete_detection</a:t>
              </a:r>
              <a:endParaRPr lang="nl-NL" sz="1200" dirty="0"/>
            </a:p>
          </p:txBody>
        </p:sp>
      </p:grpSp>
      <p:cxnSp>
        <p:nvCxnSpPr>
          <p:cNvPr id="33" name="Rechte verbindingslijn met pijl 17">
            <a:extLst>
              <a:ext uri="{FF2B5EF4-FFF2-40B4-BE49-F238E27FC236}">
                <a16:creationId xmlns:a16="http://schemas.microsoft.com/office/drawing/2014/main" id="{A9DA80D4-0B72-43DD-80FA-C04F44D5D2F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2874283" y="1486075"/>
            <a:ext cx="2542131" cy="1173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17">
            <a:extLst>
              <a:ext uri="{FF2B5EF4-FFF2-40B4-BE49-F238E27FC236}">
                <a16:creationId xmlns:a16="http://schemas.microsoft.com/office/drawing/2014/main" id="{47D33329-40C5-4E54-9F35-3832D4A12DB6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874282" y="2154531"/>
            <a:ext cx="2536970" cy="527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17">
            <a:extLst>
              <a:ext uri="{FF2B5EF4-FFF2-40B4-BE49-F238E27FC236}">
                <a16:creationId xmlns:a16="http://schemas.microsoft.com/office/drawing/2014/main" id="{CE835926-0FCD-442A-A60F-29B0C7C2022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316724" y="2775017"/>
            <a:ext cx="2094527" cy="2042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17">
            <a:extLst>
              <a:ext uri="{FF2B5EF4-FFF2-40B4-BE49-F238E27FC236}">
                <a16:creationId xmlns:a16="http://schemas.microsoft.com/office/drawing/2014/main" id="{085348A2-38EA-4016-9A13-F1185283D89A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583297" y="3462315"/>
            <a:ext cx="1827953" cy="270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vak 44">
            <a:extLst>
              <a:ext uri="{FF2B5EF4-FFF2-40B4-BE49-F238E27FC236}">
                <a16:creationId xmlns:a16="http://schemas.microsoft.com/office/drawing/2014/main" id="{BA1E9145-353D-4276-A8D6-BF246A23706E}"/>
              </a:ext>
            </a:extLst>
          </p:cNvPr>
          <p:cNvSpPr txBox="1"/>
          <p:nvPr/>
        </p:nvSpPr>
        <p:spPr>
          <a:xfrm>
            <a:off x="291038" y="5723143"/>
            <a:ext cx="1505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 err="1"/>
              <a:t>exec</a:t>
            </a:r>
            <a:r>
              <a:rPr lang="nl-NL" sz="1200" dirty="0"/>
              <a:t> info</a:t>
            </a:r>
            <a:br>
              <a:rPr lang="nl-NL" sz="1200" dirty="0"/>
            </a:br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obj_ext</a:t>
            </a:r>
            <a:br>
              <a:rPr lang="nl-NL" sz="1200" dirty="0"/>
            </a:br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col_ext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98722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DF585-E316-42DC-9EFC-363962575790}"/>
              </a:ext>
            </a:extLst>
          </p:cNvPr>
          <p:cNvSpPr txBox="1"/>
          <p:nvPr/>
        </p:nvSpPr>
        <p:spPr>
          <a:xfrm>
            <a:off x="509587" y="139155"/>
            <a:ext cx="111728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begin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drop_and_create_table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}}[{{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obj_id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}}]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'{{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}}'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'U'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NL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#each </a:t>
            </a:r>
            <a:r>
              <a:rPr lang="en-US" sz="1800" dirty="0">
                <a:solidFill>
                  <a:srgbClr val="00FF00"/>
                </a:solidFill>
                <a:latin typeface="Consolas" panose="020B0609020204030204" pitchFamily="49" charset="0"/>
              </a:rPr>
              <a:t>columns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}}]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data_type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data_size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is_nullable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default_value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#unless @last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}},{{/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unless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each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L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end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drop_and_create_table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}}[{{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obj_id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}}]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1180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C96CFD8-003F-4F45-9647-57624209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10" y="2363597"/>
            <a:ext cx="1796883" cy="201545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9B5C770-446A-45A5-99EC-964C40CBA4FA}"/>
              </a:ext>
            </a:extLst>
          </p:cNvPr>
          <p:cNvSpPr txBox="1"/>
          <p:nvPr/>
        </p:nvSpPr>
        <p:spPr>
          <a:xfrm>
            <a:off x="2954323" y="1578767"/>
            <a:ext cx="33723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src_obj_id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external_obj_id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server_type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@@SERVERNAME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, …..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databases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schemas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db_id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objects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schema_id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'U'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'V'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-- only tables and views</a:t>
            </a:r>
          </a:p>
          <a:p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….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271839-180A-4A9A-A296-98B1C020DD7C}"/>
              </a:ext>
            </a:extLst>
          </p:cNvPr>
          <p:cNvSpPr/>
          <p:nvPr/>
        </p:nvSpPr>
        <p:spPr>
          <a:xfrm>
            <a:off x="3103927" y="821069"/>
            <a:ext cx="1904301" cy="579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 query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BB775DEB-80EA-45D8-8298-E6623D10686F}"/>
              </a:ext>
            </a:extLst>
          </p:cNvPr>
          <p:cNvSpPr/>
          <p:nvPr/>
        </p:nvSpPr>
        <p:spPr>
          <a:xfrm>
            <a:off x="1132512" y="362204"/>
            <a:ext cx="1157681" cy="14596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database</a:t>
            </a:r>
            <a:endParaRPr lang="en-NL" dirty="0"/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95E4C668-A9ED-4F6E-ACAB-D9AA747562DF}"/>
              </a:ext>
            </a:extLst>
          </p:cNvPr>
          <p:cNvSpPr/>
          <p:nvPr/>
        </p:nvSpPr>
        <p:spPr>
          <a:xfrm>
            <a:off x="8879466" y="362204"/>
            <a:ext cx="1157681" cy="14596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BETL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29B65D-C836-46AC-A3F2-E08402EB827D}"/>
              </a:ext>
            </a:extLst>
          </p:cNvPr>
          <p:cNvSpPr/>
          <p:nvPr/>
        </p:nvSpPr>
        <p:spPr>
          <a:xfrm>
            <a:off x="562059" y="1703704"/>
            <a:ext cx="2298584" cy="778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B5BF5A-2B62-4AE2-8C4E-10C302A1FB5F}"/>
              </a:ext>
            </a:extLst>
          </p:cNvPr>
          <p:cNvCxnSpPr/>
          <p:nvPr/>
        </p:nvCxnSpPr>
        <p:spPr>
          <a:xfrm>
            <a:off x="2550251" y="118284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119577-8D27-455B-B380-667D9BA1B85E}"/>
              </a:ext>
            </a:extLst>
          </p:cNvPr>
          <p:cNvCxnSpPr/>
          <p:nvPr/>
        </p:nvCxnSpPr>
        <p:spPr>
          <a:xfrm>
            <a:off x="6182965" y="1111015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EF8AA37-064F-47E6-9AB8-74779DE2B391}"/>
              </a:ext>
            </a:extLst>
          </p:cNvPr>
          <p:cNvSpPr/>
          <p:nvPr/>
        </p:nvSpPr>
        <p:spPr>
          <a:xfrm>
            <a:off x="6616815" y="721976"/>
            <a:ext cx="2298584" cy="778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stored procedure ingest object tree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9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6A1BE604-B29C-4E1D-8936-0B0D798FB1EF}"/>
              </a:ext>
            </a:extLst>
          </p:cNvPr>
          <p:cNvSpPr/>
          <p:nvPr/>
        </p:nvSpPr>
        <p:spPr>
          <a:xfrm>
            <a:off x="1112679" y="3600685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0316C4-4565-4824-B74F-C5F7FE50AE88}"/>
              </a:ext>
            </a:extLst>
          </p:cNvPr>
          <p:cNvSpPr/>
          <p:nvPr/>
        </p:nvSpPr>
        <p:spPr>
          <a:xfrm>
            <a:off x="1667560" y="2046351"/>
            <a:ext cx="1228492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tree source</a:t>
            </a:r>
            <a:endParaRPr lang="en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04A335-268C-4E2A-BA1B-F11401588767}"/>
              </a:ext>
            </a:extLst>
          </p:cNvPr>
          <p:cNvSpPr/>
          <p:nvPr/>
        </p:nvSpPr>
        <p:spPr>
          <a:xfrm>
            <a:off x="3363986" y="518429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9B796B1F-E784-4624-B2F1-623F5C86763C}"/>
              </a:ext>
            </a:extLst>
          </p:cNvPr>
          <p:cNvSpPr/>
          <p:nvPr/>
        </p:nvSpPr>
        <p:spPr>
          <a:xfrm>
            <a:off x="5072718" y="3600685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1596A3BE-1EE9-4C58-9F59-C2B28C1BF0F2}"/>
              </a:ext>
            </a:extLst>
          </p:cNvPr>
          <p:cNvSpPr/>
          <p:nvPr/>
        </p:nvSpPr>
        <p:spPr>
          <a:xfrm>
            <a:off x="1241571" y="4991450"/>
            <a:ext cx="1040235" cy="115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  <a:endParaRPr lang="en-NL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8C7E308F-7F14-46A0-B710-D5BCEB2EF395}"/>
              </a:ext>
            </a:extLst>
          </p:cNvPr>
          <p:cNvSpPr/>
          <p:nvPr/>
        </p:nvSpPr>
        <p:spPr>
          <a:xfrm>
            <a:off x="5223077" y="4991450"/>
            <a:ext cx="1040235" cy="115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  <a:endParaRPr lang="en-N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BA71530-5004-4923-8299-10D2A5F45584}"/>
              </a:ext>
            </a:extLst>
          </p:cNvPr>
          <p:cNvSpPr/>
          <p:nvPr/>
        </p:nvSpPr>
        <p:spPr>
          <a:xfrm>
            <a:off x="5223078" y="2046351"/>
            <a:ext cx="1228492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tree target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3CE91-1C60-4924-8102-F684C0CF6390}"/>
              </a:ext>
            </a:extLst>
          </p:cNvPr>
          <p:cNvSpPr txBox="1"/>
          <p:nvPr/>
        </p:nvSpPr>
        <p:spPr>
          <a:xfrm>
            <a:off x="2667699" y="1686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DC5E1-2BA4-492E-BEDB-E26E0DE517B0}"/>
              </a:ext>
            </a:extLst>
          </p:cNvPr>
          <p:cNvSpPr txBox="1"/>
          <p:nvPr/>
        </p:nvSpPr>
        <p:spPr>
          <a:xfrm>
            <a:off x="3377441" y="3609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7706EE-B313-4CC8-9837-4A0CE187DE4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453633" y="3944533"/>
            <a:ext cx="2619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256896-47B2-4377-A9BD-B6EA6357C89A}"/>
              </a:ext>
            </a:extLst>
          </p:cNvPr>
          <p:cNvSpPr txBox="1"/>
          <p:nvPr/>
        </p:nvSpPr>
        <p:spPr>
          <a:xfrm>
            <a:off x="6300727" y="1677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798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Office PowerPoint</Application>
  <PresentationFormat>Widescreen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Discord Demo DWA 9 juli 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 vd Berg</dc:creator>
  <cp:lastModifiedBy>Bas vd Berg</cp:lastModifiedBy>
  <cp:revision>31</cp:revision>
  <dcterms:created xsi:type="dcterms:W3CDTF">2021-03-18T09:37:50Z</dcterms:created>
  <dcterms:modified xsi:type="dcterms:W3CDTF">2021-10-07T07:27:11Z</dcterms:modified>
</cp:coreProperties>
</file>