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FFE181"/>
    <a:srgbClr val="E2F0D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11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10F2-730C-48C5-866C-AEAFA4AE3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D1C2C-6FAB-4C59-B33B-568FFA1DB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7F270-BEC2-4C8A-971F-93E3D629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18/03/2021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5C8A-18F6-4032-8B69-27042592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80334-4B01-4318-9CEA-1FF64447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918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A9E7-5D09-495D-A2D6-ED64A36B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44DC3-D812-4689-92C2-1E730C9C6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8D1A8-5C85-4DEC-86AD-012D629A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18/03/2021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DF7F0-0648-4B94-9A1B-39F26180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76FCB-870C-436A-B618-8DB29649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334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6A70B-A3C4-4C5E-B2E3-4F06D83F4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9B66D-5EBE-44E1-B824-7145AC9EE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09F6E-478A-402C-97A4-B1CBABA8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18/03/2021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C260-24FB-423A-8FA2-2EB41B9D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0297D-C764-4D5B-A208-F03A0A23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356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490-F4F9-4DEA-9B84-94A2A80E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92212-B58A-4127-8D75-46F6608D9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3DFAF-CFE0-40D3-9611-3CE7AD70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18/03/2021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7275F-FC0A-4965-BF91-416780C3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79220-D2FF-44FF-914A-B2BA745E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630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2400-6C36-4A91-A145-920898C4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304C6-7AE0-4DF0-BBD6-DF135C5D6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1D47A-4D2A-4D62-A912-6B8B4A2B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18/03/2021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3019E-45CB-4F31-8D9E-167D1996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468BA-D66C-4561-97BA-712CC7E9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844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1D98-8801-4F0C-9F49-F607D360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EFF60-C79A-4E9E-BCEF-9891310BD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60C9E-6AFD-49F5-A4DF-78B35EAAF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DDD6A-5448-4722-8E7C-6F6640F6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18/03/2021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DA635-8C4C-4FC8-8D2F-889BD79A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381C9-0819-43D3-B89A-5BDEEF76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874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15CE-A917-47B0-81B4-3EFE4E1E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D9BFA-802E-43B1-905B-03396DEF3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DD58D-90A6-4119-8CCB-8022F56B3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AFC0C-FAC9-4CF9-877F-5EE686390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5EA51-2D26-45C4-B7F2-1A7681E42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4A960D-7A52-46E4-9141-A56ED811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18/03/2021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6A8B6-D641-4C19-AC3D-4084143F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C3D7A-A979-4787-8BBB-68940277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5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0D5D-D82C-46C8-9E55-6A836D54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CFF28-5B6F-41EE-9B50-91A391F1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18/03/2021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D4109-E571-401A-B828-4C774818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8D2A1-F6A5-49BC-AFD2-9F9BF87F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557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95A7F-AF02-4C69-A371-E6041543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18/03/2021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5312B-BD2E-40F9-A2E9-1DCAAA02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FC813-2EB9-40A0-A5FC-6BF9899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261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5DFD-9B98-4433-B9FF-FFD3C2C0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5703F-147E-43C5-9FA0-AA9DB6F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06482-3225-4610-B74F-066A44443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4871A-48FA-455A-AB3E-B5F675CA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18/03/2021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0663B-7F04-4E07-BD1C-D428D2A0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A67EE-9383-46EB-9CD0-11AE872E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594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406B-911C-4367-92F3-D980686C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15E0B-51A8-4CB9-9078-2B44C9BF4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F44CE-DFFD-4F0D-959F-B85FACC8E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B83AF-177E-4DA1-924A-204D5032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18/03/2021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9C487-BB6F-4950-AECA-A61EB146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3D997-ACBA-4471-BA9D-5E840DB1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572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49D99-9BE0-4DEE-AA7F-1FC6A5E4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D5A9C-7C57-4632-B3CE-F05D3D638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C5C1-6034-45D6-91F0-98998BF41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9DC78-B2E2-489A-B4DC-503C173C394C}" type="datetimeFigureOut">
              <a:rPr lang="en-NL" smtClean="0"/>
              <a:t>18/03/2021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CB8E1-CCEC-4925-8BE2-D4096DDFF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5CDAF-6B7C-4621-BD3F-F48B2666B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817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9A0244-26AA-46C5-82BA-08F4541FB9F8}"/>
              </a:ext>
            </a:extLst>
          </p:cNvPr>
          <p:cNvSpPr/>
          <p:nvPr/>
        </p:nvSpPr>
        <p:spPr>
          <a:xfrm>
            <a:off x="7131310" y="2323419"/>
            <a:ext cx="1340954" cy="589163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844169-FD3A-49D0-8CE3-14BB5676B39C}"/>
              </a:ext>
            </a:extLst>
          </p:cNvPr>
          <p:cNvSpPr/>
          <p:nvPr/>
        </p:nvSpPr>
        <p:spPr>
          <a:xfrm>
            <a:off x="8608990" y="2323419"/>
            <a:ext cx="1552604" cy="562656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16446C-279C-429F-B76B-F6121427C5AD}"/>
              </a:ext>
            </a:extLst>
          </p:cNvPr>
          <p:cNvSpPr/>
          <p:nvPr/>
        </p:nvSpPr>
        <p:spPr>
          <a:xfrm>
            <a:off x="10319303" y="2323419"/>
            <a:ext cx="1552604" cy="5626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4A27BB-6A27-46CA-A502-D8DB9A98C956}"/>
              </a:ext>
            </a:extLst>
          </p:cNvPr>
          <p:cNvSpPr/>
          <p:nvPr/>
        </p:nvSpPr>
        <p:spPr>
          <a:xfrm>
            <a:off x="8338103" y="1306164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4C0738-628F-4EBB-9065-4CAC1A3C69C3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7801787" y="1983028"/>
            <a:ext cx="1390682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4D176F-C47E-46CE-9236-329495B0263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9192469" y="1983028"/>
            <a:ext cx="192823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9372F-3707-44DB-87DE-8EF6AAF703B3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9192469" y="1983028"/>
            <a:ext cx="1903136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4D90A9E-8BBC-434E-85BC-A38487A874FD}"/>
              </a:ext>
            </a:extLst>
          </p:cNvPr>
          <p:cNvSpPr/>
          <p:nvPr/>
        </p:nvSpPr>
        <p:spPr>
          <a:xfrm>
            <a:off x="4463305" y="214169"/>
            <a:ext cx="3265389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warehouse automation</a:t>
            </a:r>
            <a:endParaRPr lang="en-NL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435D3E8-5943-495B-9CF3-42341C405E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4" b="35261"/>
          <a:stretch/>
        </p:blipFill>
        <p:spPr bwMode="auto">
          <a:xfrm>
            <a:off x="2491791" y="1354946"/>
            <a:ext cx="1314450" cy="48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ylinder 36">
            <a:extLst>
              <a:ext uri="{FF2B5EF4-FFF2-40B4-BE49-F238E27FC236}">
                <a16:creationId xmlns:a16="http://schemas.microsoft.com/office/drawing/2014/main" id="{BE59E83B-2A71-4E5C-BFA0-076B265B649E}"/>
              </a:ext>
            </a:extLst>
          </p:cNvPr>
          <p:cNvSpPr/>
          <p:nvPr/>
        </p:nvSpPr>
        <p:spPr>
          <a:xfrm>
            <a:off x="592561" y="2340997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8" name="Flowchart: Multidocument 37">
            <a:extLst>
              <a:ext uri="{FF2B5EF4-FFF2-40B4-BE49-F238E27FC236}">
                <a16:creationId xmlns:a16="http://schemas.microsoft.com/office/drawing/2014/main" id="{247AE2AE-CAB5-40CD-931B-26E53A3347AF}"/>
              </a:ext>
            </a:extLst>
          </p:cNvPr>
          <p:cNvSpPr/>
          <p:nvPr/>
        </p:nvSpPr>
        <p:spPr>
          <a:xfrm>
            <a:off x="2145165" y="2286081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CCF8864-EE44-49B7-A095-48355AB2F21D}"/>
              </a:ext>
            </a:extLst>
          </p:cNvPr>
          <p:cNvSpPr/>
          <p:nvPr/>
        </p:nvSpPr>
        <p:spPr>
          <a:xfrm>
            <a:off x="3846809" y="2296912"/>
            <a:ext cx="1334202" cy="676864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generator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034B15F-A260-4148-98A5-922BD96B68A0}"/>
              </a:ext>
            </a:extLst>
          </p:cNvPr>
          <p:cNvCxnSpPr>
            <a:cxnSpLocks/>
            <a:stCxn id="1028" idx="2"/>
            <a:endCxn id="37" idx="1"/>
          </p:cNvCxnSpPr>
          <p:nvPr/>
        </p:nvCxnSpPr>
        <p:spPr>
          <a:xfrm flipH="1">
            <a:off x="1208802" y="1838326"/>
            <a:ext cx="1940214" cy="502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5E45B5-6BD3-469F-ADAA-0C9B4F8F6E6F}"/>
              </a:ext>
            </a:extLst>
          </p:cNvPr>
          <p:cNvCxnSpPr>
            <a:cxnSpLocks/>
            <a:stCxn id="1028" idx="2"/>
            <a:endCxn id="38" idx="0"/>
          </p:cNvCxnSpPr>
          <p:nvPr/>
        </p:nvCxnSpPr>
        <p:spPr>
          <a:xfrm flipH="1">
            <a:off x="2907895" y="1838326"/>
            <a:ext cx="241121" cy="447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994411-61DD-499D-B36F-DB2A16ECFC8A}"/>
              </a:ext>
            </a:extLst>
          </p:cNvPr>
          <p:cNvCxnSpPr>
            <a:cxnSpLocks/>
            <a:stCxn id="1028" idx="2"/>
            <a:endCxn id="41" idx="0"/>
          </p:cNvCxnSpPr>
          <p:nvPr/>
        </p:nvCxnSpPr>
        <p:spPr>
          <a:xfrm>
            <a:off x="3149016" y="1838326"/>
            <a:ext cx="1364894" cy="458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6E614E0-6EBF-49D3-9F9A-99008B5F8B94}"/>
              </a:ext>
            </a:extLst>
          </p:cNvPr>
          <p:cNvSpPr/>
          <p:nvPr/>
        </p:nvSpPr>
        <p:spPr>
          <a:xfrm>
            <a:off x="484089" y="3863200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46CA78-B240-451B-B8BB-42FCCDB7FCF8}"/>
              </a:ext>
            </a:extLst>
          </p:cNvPr>
          <p:cNvSpPr/>
          <p:nvPr/>
        </p:nvSpPr>
        <p:spPr>
          <a:xfrm>
            <a:off x="2199401" y="3859875"/>
            <a:ext cx="1232482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Mapping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99D17CC-B272-4C04-A718-290B3E35AD2C}"/>
              </a:ext>
            </a:extLst>
          </p:cNvPr>
          <p:cNvSpPr/>
          <p:nvPr/>
        </p:nvSpPr>
        <p:spPr>
          <a:xfrm>
            <a:off x="3937711" y="3867425"/>
            <a:ext cx="1882063" cy="44965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rules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E7D11D4-0E68-48D2-A93D-024D4E933442}"/>
              </a:ext>
            </a:extLst>
          </p:cNvPr>
          <p:cNvSpPr/>
          <p:nvPr/>
        </p:nvSpPr>
        <p:spPr>
          <a:xfrm>
            <a:off x="6224017" y="3859875"/>
            <a:ext cx="1577769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Properties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76D6177-C446-4F0E-AF8F-6F0BB10AEB50}"/>
              </a:ext>
            </a:extLst>
          </p:cNvPr>
          <p:cNvCxnSpPr>
            <a:cxnSpLocks/>
            <a:stCxn id="37" idx="3"/>
            <a:endCxn id="48" idx="0"/>
          </p:cNvCxnSpPr>
          <p:nvPr/>
        </p:nvCxnSpPr>
        <p:spPr>
          <a:xfrm flipH="1">
            <a:off x="1154566" y="2973776"/>
            <a:ext cx="54236" cy="88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FA659ECC-73E6-4FE1-8CA9-111B940F6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42" y="4742805"/>
            <a:ext cx="2283074" cy="1823816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31D34CA-5AA2-4E6E-9B72-E3CC9A548D1B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>
            <a:off x="1208802" y="2973776"/>
            <a:ext cx="1606840" cy="88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1A1E738-1E0E-4784-A9B3-51D5C19D0592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212749" y="2959625"/>
            <a:ext cx="3665994" cy="9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F179D7B-EE1B-406F-B38E-F64CD32A7BCD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244852" y="2963850"/>
            <a:ext cx="5768050" cy="896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Top 24 T-SQL Interview Questions &amp; Answers">
            <a:extLst>
              <a:ext uri="{FF2B5EF4-FFF2-40B4-BE49-F238E27FC236}">
                <a16:creationId xmlns:a16="http://schemas.microsoft.com/office/drawing/2014/main" id="{62FA2435-4F03-42E5-9FEC-03A874492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45" y="875431"/>
            <a:ext cx="789988" cy="66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zure-data-factory - Microsoft Q&amp;A">
            <a:extLst>
              <a:ext uri="{FF2B5EF4-FFF2-40B4-BE49-F238E27FC236}">
                <a16:creationId xmlns:a16="http://schemas.microsoft.com/office/drawing/2014/main" id="{35AB7652-0396-4B15-8416-F4B43A108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566" y="487959"/>
            <a:ext cx="515040" cy="51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ata Pipeline Development (Azure Data Factory) – Crafting Bytes">
            <a:extLst>
              <a:ext uri="{FF2B5EF4-FFF2-40B4-BE49-F238E27FC236}">
                <a16:creationId xmlns:a16="http://schemas.microsoft.com/office/drawing/2014/main" id="{9768F6AD-F731-4455-AEC5-C74726A4E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954" y="1164382"/>
            <a:ext cx="1489395" cy="51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77EC46DA-3718-4EAC-8B5B-A7B53F42EFD7}"/>
              </a:ext>
            </a:extLst>
          </p:cNvPr>
          <p:cNvCxnSpPr/>
          <p:nvPr/>
        </p:nvCxnSpPr>
        <p:spPr>
          <a:xfrm>
            <a:off x="5601704" y="2657386"/>
            <a:ext cx="1152000" cy="0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Afbeeldingsresultaat voor tandwielen">
            <a:extLst>
              <a:ext uri="{FF2B5EF4-FFF2-40B4-BE49-F238E27FC236}">
                <a16:creationId xmlns:a16="http://schemas.microsoft.com/office/drawing/2014/main" id="{37672F62-2C43-4232-8EAB-F85DE8CD2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263" y="2098159"/>
            <a:ext cx="720205" cy="4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BC68F239-6E2D-43FF-B408-8561DB37DF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9506" y="4526813"/>
            <a:ext cx="6963608" cy="21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9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8">
            <a:extLst>
              <a:ext uri="{FF2B5EF4-FFF2-40B4-BE49-F238E27FC236}">
                <a16:creationId xmlns:a16="http://schemas.microsoft.com/office/drawing/2014/main" id="{E28F1407-8CDB-4223-9E0F-D32F5DCFD014}"/>
              </a:ext>
            </a:extLst>
          </p:cNvPr>
          <p:cNvSpPr/>
          <p:nvPr/>
        </p:nvSpPr>
        <p:spPr>
          <a:xfrm>
            <a:off x="365631" y="537054"/>
            <a:ext cx="4298731" cy="37416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Object tree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Stroomdiagram: Magnetische schijf 4">
            <a:extLst>
              <a:ext uri="{FF2B5EF4-FFF2-40B4-BE49-F238E27FC236}">
                <a16:creationId xmlns:a16="http://schemas.microsoft.com/office/drawing/2014/main" id="{F3ECBCE2-B74A-4ABA-9838-A4085C9C92BE}"/>
              </a:ext>
            </a:extLst>
          </p:cNvPr>
          <p:cNvSpPr/>
          <p:nvPr/>
        </p:nvSpPr>
        <p:spPr>
          <a:xfrm>
            <a:off x="747720" y="2498219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sp>
        <p:nvSpPr>
          <p:cNvPr id="6" name="Stroomdiagram: Meerdere documenten 5">
            <a:extLst>
              <a:ext uri="{FF2B5EF4-FFF2-40B4-BE49-F238E27FC236}">
                <a16:creationId xmlns:a16="http://schemas.microsoft.com/office/drawing/2014/main" id="{4C5A777F-C1F0-45BE-B89C-0C40452FB13B}"/>
              </a:ext>
            </a:extLst>
          </p:cNvPr>
          <p:cNvSpPr/>
          <p:nvPr/>
        </p:nvSpPr>
        <p:spPr>
          <a:xfrm>
            <a:off x="642827" y="3454386"/>
            <a:ext cx="828642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A</a:t>
            </a:r>
          </a:p>
        </p:txBody>
      </p:sp>
      <p:sp>
        <p:nvSpPr>
          <p:cNvPr id="7" name="Stroomdiagram: Magnetische schijf 6">
            <a:extLst>
              <a:ext uri="{FF2B5EF4-FFF2-40B4-BE49-F238E27FC236}">
                <a16:creationId xmlns:a16="http://schemas.microsoft.com/office/drawing/2014/main" id="{6DB54979-B60C-4947-839F-6E951DFE64D5}"/>
              </a:ext>
            </a:extLst>
          </p:cNvPr>
          <p:cNvSpPr/>
          <p:nvPr/>
        </p:nvSpPr>
        <p:spPr>
          <a:xfrm>
            <a:off x="1817195" y="1598449"/>
            <a:ext cx="1302146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B</a:t>
            </a:r>
          </a:p>
        </p:txBody>
      </p:sp>
      <p:sp>
        <p:nvSpPr>
          <p:cNvPr id="8" name="Stroomdiagram: Magnetische schijf 7">
            <a:extLst>
              <a:ext uri="{FF2B5EF4-FFF2-40B4-BE49-F238E27FC236}">
                <a16:creationId xmlns:a16="http://schemas.microsoft.com/office/drawing/2014/main" id="{F6B66DB2-5356-4D99-BA78-531E83B56B35}"/>
              </a:ext>
            </a:extLst>
          </p:cNvPr>
          <p:cNvSpPr/>
          <p:nvPr/>
        </p:nvSpPr>
        <p:spPr>
          <a:xfrm>
            <a:off x="1858383" y="915276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Server X</a:t>
            </a:r>
          </a:p>
        </p:txBody>
      </p:sp>
      <p:sp>
        <p:nvSpPr>
          <p:cNvPr id="9" name="Stroomdiagram: Magnetische schijf 9">
            <a:extLst>
              <a:ext uri="{FF2B5EF4-FFF2-40B4-BE49-F238E27FC236}">
                <a16:creationId xmlns:a16="http://schemas.microsoft.com/office/drawing/2014/main" id="{9F0241FD-9F30-46D3-92AB-0D83E75DB4DA}"/>
              </a:ext>
            </a:extLst>
          </p:cNvPr>
          <p:cNvSpPr/>
          <p:nvPr/>
        </p:nvSpPr>
        <p:spPr>
          <a:xfrm>
            <a:off x="445594" y="1593193"/>
            <a:ext cx="1233829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A</a:t>
            </a:r>
          </a:p>
        </p:txBody>
      </p:sp>
      <p:sp>
        <p:nvSpPr>
          <p:cNvPr id="10" name="Stroomdiagram: Magnetische schijf 10">
            <a:extLst>
              <a:ext uri="{FF2B5EF4-FFF2-40B4-BE49-F238E27FC236}">
                <a16:creationId xmlns:a16="http://schemas.microsoft.com/office/drawing/2014/main" id="{113D0670-B53B-49B8-BB8C-204F0C948956}"/>
              </a:ext>
            </a:extLst>
          </p:cNvPr>
          <p:cNvSpPr/>
          <p:nvPr/>
        </p:nvSpPr>
        <p:spPr>
          <a:xfrm>
            <a:off x="3288643" y="1619469"/>
            <a:ext cx="1312658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C</a:t>
            </a:r>
          </a:p>
        </p:txBody>
      </p:sp>
      <p:sp>
        <p:nvSpPr>
          <p:cNvPr id="11" name="Stroomdiagram: Magnetische schijf 11">
            <a:extLst>
              <a:ext uri="{FF2B5EF4-FFF2-40B4-BE49-F238E27FC236}">
                <a16:creationId xmlns:a16="http://schemas.microsoft.com/office/drawing/2014/main" id="{D0E0756D-8B94-4017-A7BE-17C7BE8733A2}"/>
              </a:ext>
            </a:extLst>
          </p:cNvPr>
          <p:cNvSpPr/>
          <p:nvPr/>
        </p:nvSpPr>
        <p:spPr>
          <a:xfrm>
            <a:off x="1898602" y="2450922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cxnSp>
        <p:nvCxnSpPr>
          <p:cNvPr id="12" name="Rechte verbindingslijn met pijl 13">
            <a:extLst>
              <a:ext uri="{FF2B5EF4-FFF2-40B4-BE49-F238E27FC236}">
                <a16:creationId xmlns:a16="http://schemas.microsoft.com/office/drawing/2014/main" id="{B9AACF5A-5D8C-4863-9F0D-FE27A2D8F51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1062509" y="1343652"/>
            <a:ext cx="1349869" cy="249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4">
            <a:extLst>
              <a:ext uri="{FF2B5EF4-FFF2-40B4-BE49-F238E27FC236}">
                <a16:creationId xmlns:a16="http://schemas.microsoft.com/office/drawing/2014/main" id="{8122BBFF-EB4D-47BF-BE58-D29FF54CB606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412378" y="1343652"/>
            <a:ext cx="55890" cy="254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7">
            <a:extLst>
              <a:ext uri="{FF2B5EF4-FFF2-40B4-BE49-F238E27FC236}">
                <a16:creationId xmlns:a16="http://schemas.microsoft.com/office/drawing/2014/main" id="{9038EA92-F6E5-47F5-BDDD-C583A3E5DEFF}"/>
              </a:ext>
            </a:extLst>
          </p:cNvPr>
          <p:cNvCxnSpPr>
            <a:stCxn id="8" idx="3"/>
          </p:cNvCxnSpPr>
          <p:nvPr/>
        </p:nvCxnSpPr>
        <p:spPr>
          <a:xfrm>
            <a:off x="2412378" y="1343652"/>
            <a:ext cx="1595463" cy="246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20">
            <a:extLst>
              <a:ext uri="{FF2B5EF4-FFF2-40B4-BE49-F238E27FC236}">
                <a16:creationId xmlns:a16="http://schemas.microsoft.com/office/drawing/2014/main" id="{65AA8613-408E-4001-9023-85EE1F20C6AA}"/>
              </a:ext>
            </a:extLst>
          </p:cNvPr>
          <p:cNvCxnSpPr>
            <a:stCxn id="7" idx="3"/>
          </p:cNvCxnSpPr>
          <p:nvPr/>
        </p:nvCxnSpPr>
        <p:spPr>
          <a:xfrm flipH="1">
            <a:off x="1242869" y="2026825"/>
            <a:ext cx="1225399" cy="43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23">
            <a:extLst>
              <a:ext uri="{FF2B5EF4-FFF2-40B4-BE49-F238E27FC236}">
                <a16:creationId xmlns:a16="http://schemas.microsoft.com/office/drawing/2014/main" id="{D112F980-1133-413B-93FC-8A59D70BED5B}"/>
              </a:ext>
            </a:extLst>
          </p:cNvPr>
          <p:cNvCxnSpPr>
            <a:stCxn id="7" idx="3"/>
          </p:cNvCxnSpPr>
          <p:nvPr/>
        </p:nvCxnSpPr>
        <p:spPr>
          <a:xfrm flipH="1">
            <a:off x="2407641" y="2026825"/>
            <a:ext cx="60627" cy="401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oomdiagram: Meerdere documenten 26">
            <a:extLst>
              <a:ext uri="{FF2B5EF4-FFF2-40B4-BE49-F238E27FC236}">
                <a16:creationId xmlns:a16="http://schemas.microsoft.com/office/drawing/2014/main" id="{DD48EF77-9AB7-47D7-95A8-3C23EC66D9B8}"/>
              </a:ext>
            </a:extLst>
          </p:cNvPr>
          <p:cNvSpPr/>
          <p:nvPr/>
        </p:nvSpPr>
        <p:spPr>
          <a:xfrm>
            <a:off x="1655197" y="3410843"/>
            <a:ext cx="883071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B</a:t>
            </a:r>
          </a:p>
        </p:txBody>
      </p:sp>
      <p:sp>
        <p:nvSpPr>
          <p:cNvPr id="18" name="Stroomdiagram: Meerdere documenten 27">
            <a:extLst>
              <a:ext uri="{FF2B5EF4-FFF2-40B4-BE49-F238E27FC236}">
                <a16:creationId xmlns:a16="http://schemas.microsoft.com/office/drawing/2014/main" id="{186701BE-CF64-4948-85D7-D0F3268C4088}"/>
              </a:ext>
            </a:extLst>
          </p:cNvPr>
          <p:cNvSpPr/>
          <p:nvPr/>
        </p:nvSpPr>
        <p:spPr>
          <a:xfrm>
            <a:off x="2645799" y="3378186"/>
            <a:ext cx="937498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View C</a:t>
            </a:r>
          </a:p>
        </p:txBody>
      </p:sp>
      <p:cxnSp>
        <p:nvCxnSpPr>
          <p:cNvPr id="19" name="Rechte verbindingslijn met pijl 28">
            <a:extLst>
              <a:ext uri="{FF2B5EF4-FFF2-40B4-BE49-F238E27FC236}">
                <a16:creationId xmlns:a16="http://schemas.microsoft.com/office/drawing/2014/main" id="{26265DE0-D4B5-485C-9D90-B2CABCA9FDE7}"/>
              </a:ext>
            </a:extLst>
          </p:cNvPr>
          <p:cNvCxnSpPr>
            <a:endCxn id="6" idx="0"/>
          </p:cNvCxnSpPr>
          <p:nvPr/>
        </p:nvCxnSpPr>
        <p:spPr>
          <a:xfrm flipH="1">
            <a:off x="1114155" y="2886796"/>
            <a:ext cx="1288800" cy="567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30">
            <a:extLst>
              <a:ext uri="{FF2B5EF4-FFF2-40B4-BE49-F238E27FC236}">
                <a16:creationId xmlns:a16="http://schemas.microsoft.com/office/drawing/2014/main" id="{FEC25648-D851-454D-B473-25964C572686}"/>
              </a:ext>
            </a:extLst>
          </p:cNvPr>
          <p:cNvCxnSpPr>
            <a:stCxn id="11" idx="3"/>
            <a:endCxn id="17" idx="0"/>
          </p:cNvCxnSpPr>
          <p:nvPr/>
        </p:nvCxnSpPr>
        <p:spPr>
          <a:xfrm flipH="1">
            <a:off x="2157484" y="2879298"/>
            <a:ext cx="233672" cy="53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32">
            <a:extLst>
              <a:ext uri="{FF2B5EF4-FFF2-40B4-BE49-F238E27FC236}">
                <a16:creationId xmlns:a16="http://schemas.microsoft.com/office/drawing/2014/main" id="{D74CE721-E582-4EEA-982C-8472714297BD}"/>
              </a:ext>
            </a:extLst>
          </p:cNvPr>
          <p:cNvCxnSpPr>
            <a:stCxn id="11" idx="3"/>
            <a:endCxn id="18" idx="0"/>
          </p:cNvCxnSpPr>
          <p:nvPr/>
        </p:nvCxnSpPr>
        <p:spPr>
          <a:xfrm>
            <a:off x="2391156" y="2879298"/>
            <a:ext cx="787888" cy="49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hoek 45">
            <a:extLst>
              <a:ext uri="{FF2B5EF4-FFF2-40B4-BE49-F238E27FC236}">
                <a16:creationId xmlns:a16="http://schemas.microsoft.com/office/drawing/2014/main" id="{4D16C345-B0F9-43F9-A835-6290D994F902}"/>
              </a:ext>
            </a:extLst>
          </p:cNvPr>
          <p:cNvSpPr/>
          <p:nvPr/>
        </p:nvSpPr>
        <p:spPr>
          <a:xfrm>
            <a:off x="354746" y="4347054"/>
            <a:ext cx="4298731" cy="1390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Users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3" name="Lachebekje 49">
            <a:extLst>
              <a:ext uri="{FF2B5EF4-FFF2-40B4-BE49-F238E27FC236}">
                <a16:creationId xmlns:a16="http://schemas.microsoft.com/office/drawing/2014/main" id="{4B88F918-5AE3-4110-A18F-148502FC37E7}"/>
              </a:ext>
            </a:extLst>
          </p:cNvPr>
          <p:cNvSpPr/>
          <p:nvPr/>
        </p:nvSpPr>
        <p:spPr>
          <a:xfrm>
            <a:off x="2462070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B</a:t>
            </a:r>
          </a:p>
        </p:txBody>
      </p:sp>
      <p:sp>
        <p:nvSpPr>
          <p:cNvPr id="24" name="Lachebekje 50">
            <a:extLst>
              <a:ext uri="{FF2B5EF4-FFF2-40B4-BE49-F238E27FC236}">
                <a16:creationId xmlns:a16="http://schemas.microsoft.com/office/drawing/2014/main" id="{AA22C098-948F-4082-BE6D-9CAE24298FD9}"/>
              </a:ext>
            </a:extLst>
          </p:cNvPr>
          <p:cNvSpPr/>
          <p:nvPr/>
        </p:nvSpPr>
        <p:spPr>
          <a:xfrm>
            <a:off x="796555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A</a:t>
            </a:r>
          </a:p>
        </p:txBody>
      </p:sp>
    </p:spTree>
    <p:extLst>
      <p:ext uri="{BB962C8B-B14F-4D97-AF65-F5344CB8AC3E}">
        <p14:creationId xmlns:p14="http://schemas.microsoft.com/office/powerpoint/2010/main" val="126866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oomdiagram: Magnetische schijf 4">
            <a:extLst>
              <a:ext uri="{FF2B5EF4-FFF2-40B4-BE49-F238E27FC236}">
                <a16:creationId xmlns:a16="http://schemas.microsoft.com/office/drawing/2014/main" id="{F3ECBCE2-B74A-4ABA-9838-A4085C9C92BE}"/>
              </a:ext>
            </a:extLst>
          </p:cNvPr>
          <p:cNvSpPr/>
          <p:nvPr/>
        </p:nvSpPr>
        <p:spPr>
          <a:xfrm>
            <a:off x="747720" y="2498219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sp>
        <p:nvSpPr>
          <p:cNvPr id="6" name="Stroomdiagram: Meerdere documenten 5">
            <a:extLst>
              <a:ext uri="{FF2B5EF4-FFF2-40B4-BE49-F238E27FC236}">
                <a16:creationId xmlns:a16="http://schemas.microsoft.com/office/drawing/2014/main" id="{4C5A777F-C1F0-45BE-B89C-0C40452FB13B}"/>
              </a:ext>
            </a:extLst>
          </p:cNvPr>
          <p:cNvSpPr/>
          <p:nvPr/>
        </p:nvSpPr>
        <p:spPr>
          <a:xfrm>
            <a:off x="642827" y="3454386"/>
            <a:ext cx="828642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A</a:t>
            </a:r>
          </a:p>
        </p:txBody>
      </p:sp>
      <p:sp>
        <p:nvSpPr>
          <p:cNvPr id="7" name="Stroomdiagram: Magnetische schijf 6">
            <a:extLst>
              <a:ext uri="{FF2B5EF4-FFF2-40B4-BE49-F238E27FC236}">
                <a16:creationId xmlns:a16="http://schemas.microsoft.com/office/drawing/2014/main" id="{6DB54979-B60C-4947-839F-6E951DFE64D5}"/>
              </a:ext>
            </a:extLst>
          </p:cNvPr>
          <p:cNvSpPr/>
          <p:nvPr/>
        </p:nvSpPr>
        <p:spPr>
          <a:xfrm>
            <a:off x="1817195" y="1598449"/>
            <a:ext cx="1302146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B</a:t>
            </a:r>
          </a:p>
        </p:txBody>
      </p:sp>
      <p:sp>
        <p:nvSpPr>
          <p:cNvPr id="8" name="Stroomdiagram: Magnetische schijf 7">
            <a:extLst>
              <a:ext uri="{FF2B5EF4-FFF2-40B4-BE49-F238E27FC236}">
                <a16:creationId xmlns:a16="http://schemas.microsoft.com/office/drawing/2014/main" id="{F6B66DB2-5356-4D99-BA78-531E83B56B35}"/>
              </a:ext>
            </a:extLst>
          </p:cNvPr>
          <p:cNvSpPr/>
          <p:nvPr/>
        </p:nvSpPr>
        <p:spPr>
          <a:xfrm>
            <a:off x="1858383" y="915276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Server X</a:t>
            </a:r>
          </a:p>
        </p:txBody>
      </p:sp>
      <p:sp>
        <p:nvSpPr>
          <p:cNvPr id="9" name="Stroomdiagram: Magnetische schijf 9">
            <a:extLst>
              <a:ext uri="{FF2B5EF4-FFF2-40B4-BE49-F238E27FC236}">
                <a16:creationId xmlns:a16="http://schemas.microsoft.com/office/drawing/2014/main" id="{9F0241FD-9F30-46D3-92AB-0D83E75DB4DA}"/>
              </a:ext>
            </a:extLst>
          </p:cNvPr>
          <p:cNvSpPr/>
          <p:nvPr/>
        </p:nvSpPr>
        <p:spPr>
          <a:xfrm>
            <a:off x="445594" y="1593193"/>
            <a:ext cx="1233829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A</a:t>
            </a:r>
          </a:p>
        </p:txBody>
      </p:sp>
      <p:sp>
        <p:nvSpPr>
          <p:cNvPr id="10" name="Stroomdiagram: Magnetische schijf 10">
            <a:extLst>
              <a:ext uri="{FF2B5EF4-FFF2-40B4-BE49-F238E27FC236}">
                <a16:creationId xmlns:a16="http://schemas.microsoft.com/office/drawing/2014/main" id="{113D0670-B53B-49B8-BB8C-204F0C948956}"/>
              </a:ext>
            </a:extLst>
          </p:cNvPr>
          <p:cNvSpPr/>
          <p:nvPr/>
        </p:nvSpPr>
        <p:spPr>
          <a:xfrm>
            <a:off x="3288643" y="1619469"/>
            <a:ext cx="1312658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C</a:t>
            </a:r>
          </a:p>
        </p:txBody>
      </p:sp>
      <p:sp>
        <p:nvSpPr>
          <p:cNvPr id="11" name="Stroomdiagram: Magnetische schijf 11">
            <a:extLst>
              <a:ext uri="{FF2B5EF4-FFF2-40B4-BE49-F238E27FC236}">
                <a16:creationId xmlns:a16="http://schemas.microsoft.com/office/drawing/2014/main" id="{D0E0756D-8B94-4017-A7BE-17C7BE8733A2}"/>
              </a:ext>
            </a:extLst>
          </p:cNvPr>
          <p:cNvSpPr/>
          <p:nvPr/>
        </p:nvSpPr>
        <p:spPr>
          <a:xfrm>
            <a:off x="1898602" y="2450922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cxnSp>
        <p:nvCxnSpPr>
          <p:cNvPr id="12" name="Rechte verbindingslijn met pijl 13">
            <a:extLst>
              <a:ext uri="{FF2B5EF4-FFF2-40B4-BE49-F238E27FC236}">
                <a16:creationId xmlns:a16="http://schemas.microsoft.com/office/drawing/2014/main" id="{B9AACF5A-5D8C-4863-9F0D-FE27A2D8F51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1062509" y="1343652"/>
            <a:ext cx="1349869" cy="249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4">
            <a:extLst>
              <a:ext uri="{FF2B5EF4-FFF2-40B4-BE49-F238E27FC236}">
                <a16:creationId xmlns:a16="http://schemas.microsoft.com/office/drawing/2014/main" id="{8122BBFF-EB4D-47BF-BE58-D29FF54CB606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412378" y="1343652"/>
            <a:ext cx="55890" cy="254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7">
            <a:extLst>
              <a:ext uri="{FF2B5EF4-FFF2-40B4-BE49-F238E27FC236}">
                <a16:creationId xmlns:a16="http://schemas.microsoft.com/office/drawing/2014/main" id="{9038EA92-F6E5-47F5-BDDD-C583A3E5DEFF}"/>
              </a:ext>
            </a:extLst>
          </p:cNvPr>
          <p:cNvCxnSpPr>
            <a:stCxn id="8" idx="3"/>
          </p:cNvCxnSpPr>
          <p:nvPr/>
        </p:nvCxnSpPr>
        <p:spPr>
          <a:xfrm>
            <a:off x="2412378" y="1343652"/>
            <a:ext cx="1595463" cy="246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20">
            <a:extLst>
              <a:ext uri="{FF2B5EF4-FFF2-40B4-BE49-F238E27FC236}">
                <a16:creationId xmlns:a16="http://schemas.microsoft.com/office/drawing/2014/main" id="{65AA8613-408E-4001-9023-85EE1F20C6AA}"/>
              </a:ext>
            </a:extLst>
          </p:cNvPr>
          <p:cNvCxnSpPr>
            <a:stCxn id="7" idx="3"/>
          </p:cNvCxnSpPr>
          <p:nvPr/>
        </p:nvCxnSpPr>
        <p:spPr>
          <a:xfrm flipH="1">
            <a:off x="1242869" y="2026825"/>
            <a:ext cx="1225399" cy="43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23">
            <a:extLst>
              <a:ext uri="{FF2B5EF4-FFF2-40B4-BE49-F238E27FC236}">
                <a16:creationId xmlns:a16="http://schemas.microsoft.com/office/drawing/2014/main" id="{D112F980-1133-413B-93FC-8A59D70BED5B}"/>
              </a:ext>
            </a:extLst>
          </p:cNvPr>
          <p:cNvCxnSpPr>
            <a:stCxn id="7" idx="3"/>
          </p:cNvCxnSpPr>
          <p:nvPr/>
        </p:nvCxnSpPr>
        <p:spPr>
          <a:xfrm flipH="1">
            <a:off x="2407641" y="2026825"/>
            <a:ext cx="60627" cy="401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oomdiagram: Meerdere documenten 26">
            <a:extLst>
              <a:ext uri="{FF2B5EF4-FFF2-40B4-BE49-F238E27FC236}">
                <a16:creationId xmlns:a16="http://schemas.microsoft.com/office/drawing/2014/main" id="{DD48EF77-9AB7-47D7-95A8-3C23EC66D9B8}"/>
              </a:ext>
            </a:extLst>
          </p:cNvPr>
          <p:cNvSpPr/>
          <p:nvPr/>
        </p:nvSpPr>
        <p:spPr>
          <a:xfrm>
            <a:off x="1655197" y="3410843"/>
            <a:ext cx="883071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B</a:t>
            </a:r>
          </a:p>
        </p:txBody>
      </p:sp>
      <p:sp>
        <p:nvSpPr>
          <p:cNvPr id="18" name="Stroomdiagram: Meerdere documenten 27">
            <a:extLst>
              <a:ext uri="{FF2B5EF4-FFF2-40B4-BE49-F238E27FC236}">
                <a16:creationId xmlns:a16="http://schemas.microsoft.com/office/drawing/2014/main" id="{186701BE-CF64-4948-85D7-D0F3268C4088}"/>
              </a:ext>
            </a:extLst>
          </p:cNvPr>
          <p:cNvSpPr/>
          <p:nvPr/>
        </p:nvSpPr>
        <p:spPr>
          <a:xfrm>
            <a:off x="2645799" y="3378186"/>
            <a:ext cx="937498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View C</a:t>
            </a:r>
          </a:p>
        </p:txBody>
      </p:sp>
      <p:cxnSp>
        <p:nvCxnSpPr>
          <p:cNvPr id="19" name="Rechte verbindingslijn met pijl 28">
            <a:extLst>
              <a:ext uri="{FF2B5EF4-FFF2-40B4-BE49-F238E27FC236}">
                <a16:creationId xmlns:a16="http://schemas.microsoft.com/office/drawing/2014/main" id="{26265DE0-D4B5-485C-9D90-B2CABCA9FDE7}"/>
              </a:ext>
            </a:extLst>
          </p:cNvPr>
          <p:cNvCxnSpPr>
            <a:endCxn id="6" idx="0"/>
          </p:cNvCxnSpPr>
          <p:nvPr/>
        </p:nvCxnSpPr>
        <p:spPr>
          <a:xfrm flipH="1">
            <a:off x="1114155" y="2886796"/>
            <a:ext cx="1288800" cy="567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30">
            <a:extLst>
              <a:ext uri="{FF2B5EF4-FFF2-40B4-BE49-F238E27FC236}">
                <a16:creationId xmlns:a16="http://schemas.microsoft.com/office/drawing/2014/main" id="{FEC25648-D851-454D-B473-25964C572686}"/>
              </a:ext>
            </a:extLst>
          </p:cNvPr>
          <p:cNvCxnSpPr>
            <a:stCxn id="11" idx="3"/>
            <a:endCxn id="17" idx="0"/>
          </p:cNvCxnSpPr>
          <p:nvPr/>
        </p:nvCxnSpPr>
        <p:spPr>
          <a:xfrm flipH="1">
            <a:off x="2157484" y="2879298"/>
            <a:ext cx="233672" cy="53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32">
            <a:extLst>
              <a:ext uri="{FF2B5EF4-FFF2-40B4-BE49-F238E27FC236}">
                <a16:creationId xmlns:a16="http://schemas.microsoft.com/office/drawing/2014/main" id="{D74CE721-E582-4EEA-982C-8472714297BD}"/>
              </a:ext>
            </a:extLst>
          </p:cNvPr>
          <p:cNvCxnSpPr>
            <a:stCxn id="11" idx="3"/>
            <a:endCxn id="18" idx="0"/>
          </p:cNvCxnSpPr>
          <p:nvPr/>
        </p:nvCxnSpPr>
        <p:spPr>
          <a:xfrm>
            <a:off x="2391156" y="2879298"/>
            <a:ext cx="787888" cy="49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hoek 45">
            <a:extLst>
              <a:ext uri="{FF2B5EF4-FFF2-40B4-BE49-F238E27FC236}">
                <a16:creationId xmlns:a16="http://schemas.microsoft.com/office/drawing/2014/main" id="{4D16C345-B0F9-43F9-A835-6290D994F902}"/>
              </a:ext>
            </a:extLst>
          </p:cNvPr>
          <p:cNvSpPr/>
          <p:nvPr/>
        </p:nvSpPr>
        <p:spPr>
          <a:xfrm>
            <a:off x="354746" y="4347054"/>
            <a:ext cx="4298731" cy="1390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Users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3" name="Lachebekje 49">
            <a:extLst>
              <a:ext uri="{FF2B5EF4-FFF2-40B4-BE49-F238E27FC236}">
                <a16:creationId xmlns:a16="http://schemas.microsoft.com/office/drawing/2014/main" id="{4B88F918-5AE3-4110-A18F-148502FC37E7}"/>
              </a:ext>
            </a:extLst>
          </p:cNvPr>
          <p:cNvSpPr/>
          <p:nvPr/>
        </p:nvSpPr>
        <p:spPr>
          <a:xfrm>
            <a:off x="2462070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B</a:t>
            </a:r>
          </a:p>
        </p:txBody>
      </p:sp>
      <p:sp>
        <p:nvSpPr>
          <p:cNvPr id="24" name="Lachebekje 50">
            <a:extLst>
              <a:ext uri="{FF2B5EF4-FFF2-40B4-BE49-F238E27FC236}">
                <a16:creationId xmlns:a16="http://schemas.microsoft.com/office/drawing/2014/main" id="{AA22C098-948F-4082-BE6D-9CAE24298FD9}"/>
              </a:ext>
            </a:extLst>
          </p:cNvPr>
          <p:cNvSpPr/>
          <p:nvPr/>
        </p:nvSpPr>
        <p:spPr>
          <a:xfrm>
            <a:off x="796555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A</a:t>
            </a:r>
          </a:p>
        </p:txBody>
      </p:sp>
    </p:spTree>
    <p:extLst>
      <p:ext uri="{BB962C8B-B14F-4D97-AF65-F5344CB8AC3E}">
        <p14:creationId xmlns:p14="http://schemas.microsoft.com/office/powerpoint/2010/main" val="240000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DF585-E316-42DC-9EFC-363962575790}"/>
              </a:ext>
            </a:extLst>
          </p:cNvPr>
          <p:cNvSpPr txBox="1"/>
          <p:nvPr/>
        </p:nvSpPr>
        <p:spPr>
          <a:xfrm>
            <a:off x="509587" y="139155"/>
            <a:ext cx="111728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begin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drop_and_create_table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}}[{{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obj_id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}}]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OBJECT_ID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'{{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}}'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'U'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NL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#each </a:t>
            </a:r>
            <a:r>
              <a:rPr lang="en-US" sz="1800" dirty="0">
                <a:solidFill>
                  <a:srgbClr val="00FF00"/>
                </a:solidFill>
                <a:latin typeface="Consolas" panose="020B0609020204030204" pitchFamily="49" charset="0"/>
              </a:rPr>
              <a:t>columns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}}]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data_type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data_size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is_nullable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default_value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}}{{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#unless @last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}},{{/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unless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each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L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end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drop_and_create_table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}}[{{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obj_id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}}]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11803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 vd Berg</dc:creator>
  <cp:lastModifiedBy>Bas vd Berg</cp:lastModifiedBy>
  <cp:revision>8</cp:revision>
  <dcterms:created xsi:type="dcterms:W3CDTF">2021-03-18T09:37:50Z</dcterms:created>
  <dcterms:modified xsi:type="dcterms:W3CDTF">2021-03-18T10:39:43Z</dcterms:modified>
</cp:coreProperties>
</file>