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18/03/2021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3969010" y="141210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7" y="4591146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6</cp:revision>
  <dcterms:created xsi:type="dcterms:W3CDTF">2021-03-18T09:37:50Z</dcterms:created>
  <dcterms:modified xsi:type="dcterms:W3CDTF">2021-03-18T10:20:28Z</dcterms:modified>
</cp:coreProperties>
</file>