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71" r:id="rId4"/>
    <p:sldId id="263" r:id="rId5"/>
    <p:sldId id="257" r:id="rId6"/>
    <p:sldId id="260" r:id="rId7"/>
    <p:sldId id="259" r:id="rId8"/>
    <p:sldId id="261" r:id="rId9"/>
    <p:sldId id="267" r:id="rId10"/>
    <p:sldId id="269" r:id="rId11"/>
    <p:sldId id="266" r:id="rId12"/>
    <p:sldId id="264" r:id="rId13"/>
    <p:sldId id="272" r:id="rId14"/>
    <p:sldId id="273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FF"/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19/10/2021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2174-6F4F-4238-A6D7-3B95913B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Discord Demo DWA 9 </a:t>
            </a:r>
            <a:r>
              <a:rPr lang="en-US" b="1" dirty="0" err="1"/>
              <a:t>juli</a:t>
            </a:r>
            <a:r>
              <a:rPr lang="en-US" b="1" dirty="0"/>
              <a:t> 2021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A829-DA02-4AF0-B7F1-1046ADC3C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Wie ben </a:t>
            </a:r>
            <a:r>
              <a:rPr lang="en-US" dirty="0" err="1"/>
              <a:t>ik</a:t>
            </a:r>
            <a:endParaRPr lang="en-US" dirty="0"/>
          </a:p>
          <a:p>
            <a:r>
              <a:rPr lang="en-US" dirty="0"/>
              <a:t>Wat is DWA </a:t>
            </a:r>
          </a:p>
          <a:p>
            <a:r>
              <a:rPr lang="en-US" dirty="0"/>
              <a:t>Design time versus runtime DWA</a:t>
            </a:r>
          </a:p>
          <a:p>
            <a:r>
              <a:rPr lang="en-US" dirty="0"/>
              <a:t>BETL demo</a:t>
            </a:r>
          </a:p>
          <a:p>
            <a:r>
              <a:rPr lang="en-US" dirty="0" err="1"/>
              <a:t>Discussie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1088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579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3C2D6-5FA5-46F9-B208-BA6C2A9F658B}"/>
              </a:ext>
            </a:extLst>
          </p:cNvPr>
          <p:cNvSpPr/>
          <p:nvPr/>
        </p:nvSpPr>
        <p:spPr>
          <a:xfrm>
            <a:off x="2407641" y="4688746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68AFC-128E-40DC-8D27-D6A0E28F815D}"/>
              </a:ext>
            </a:extLst>
          </p:cNvPr>
          <p:cNvSpPr/>
          <p:nvPr/>
        </p:nvSpPr>
        <p:spPr>
          <a:xfrm>
            <a:off x="2407641" y="3777143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E10261-8098-4F10-B115-202C7EA0A264}"/>
              </a:ext>
            </a:extLst>
          </p:cNvPr>
          <p:cNvSpPr/>
          <p:nvPr/>
        </p:nvSpPr>
        <p:spPr>
          <a:xfrm>
            <a:off x="2407641" y="2865540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 warehouse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D7096-A351-44D1-9400-40127F101B0C}"/>
              </a:ext>
            </a:extLst>
          </p:cNvPr>
          <p:cNvSpPr/>
          <p:nvPr/>
        </p:nvSpPr>
        <p:spPr>
          <a:xfrm>
            <a:off x="2407641" y="1953937"/>
            <a:ext cx="3816990" cy="8284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datamarts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4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E5DE4B-D85C-4A24-AC57-E52165092C69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5865D0-A28D-4D73-BA22-E0FB6B539A4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7B2505-E936-449F-B832-C1C70F4A4304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DD2FA4-1BA2-4F02-9C74-001336233441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2676DC-CB1F-4D0D-96BD-2D998F701D03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D326D-1C60-43BF-B639-89CAF5767DA8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5C4E9A-25FF-436A-AD57-61002F06AA2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8826948B-FCF2-4D0D-B3A1-3238B1A390FD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896A5635-B91B-425B-A602-FEA69D15DBC3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165CB-709E-408F-8063-C7BD88920E5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D8588F-2932-4448-A052-F6272B99BF5E}"/>
              </a:ext>
            </a:extLst>
          </p:cNvPr>
          <p:cNvCxnSpPr>
            <a:cxnSpLocks/>
            <a:stCxn id="12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DA9A2B-032E-49F9-8F23-AD4B58FCA285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6DBED2-7CA2-4D55-BA2C-8B839EB8C8BE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2E89BE-9A08-45CF-B697-B3A0467F5262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B051AE-B803-4175-A6E7-8069A4C8569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9A6113-737E-4207-B256-DA99BC005BFF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346CA1-1C67-4FBE-BE12-66EF48069E54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BD7DE8-9521-4909-A3E8-9718D42C374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B4B25D-21A7-4973-863F-5E6F219ABA4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2" descr="azure-data-factory - Microsoft Q&amp;A">
            <a:extLst>
              <a:ext uri="{FF2B5EF4-FFF2-40B4-BE49-F238E27FC236}">
                <a16:creationId xmlns:a16="http://schemas.microsoft.com/office/drawing/2014/main" id="{63C7BC70-9502-4FF2-A194-3E7559CE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EFD7C195-1BC2-4F4F-953A-09CCAD6E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4589BE-4EE2-425D-8299-9DEA52A54E0C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fbeeldingsresultaat voor tandwielen">
            <a:extLst>
              <a:ext uri="{FF2B5EF4-FFF2-40B4-BE49-F238E27FC236}">
                <a16:creationId xmlns:a16="http://schemas.microsoft.com/office/drawing/2014/main" id="{D475B7FA-CC0E-4A64-A5B1-5A39D5EA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CD3A82-BE66-4590-B8E0-1BE957151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21BFB5-E23D-4DBF-9BD3-2CFAD493700D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692184F9-9CB0-420A-B51D-79BE6D4E5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Top 24 T-SQL Interview Questions &amp; Answers">
            <a:extLst>
              <a:ext uri="{FF2B5EF4-FFF2-40B4-BE49-F238E27FC236}">
                <a16:creationId xmlns:a16="http://schemas.microsoft.com/office/drawing/2014/main" id="{0C042580-A9DE-4AB2-81A5-3926DEC6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6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93D4A-0F3E-4DC0-8B27-850C7761D523}"/>
              </a:ext>
            </a:extLst>
          </p:cNvPr>
          <p:cNvSpPr/>
          <p:nvPr/>
        </p:nvSpPr>
        <p:spPr>
          <a:xfrm>
            <a:off x="1028375" y="1403029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E0A6C9-6F00-4713-854E-BD2490589D70}"/>
              </a:ext>
            </a:extLst>
          </p:cNvPr>
          <p:cNvSpPr/>
          <p:nvPr/>
        </p:nvSpPr>
        <p:spPr>
          <a:xfrm>
            <a:off x="1028375" y="2448057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DD7B21-E92B-4350-9CB1-5A58A677A230}"/>
              </a:ext>
            </a:extLst>
          </p:cNvPr>
          <p:cNvSpPr/>
          <p:nvPr/>
        </p:nvSpPr>
        <p:spPr>
          <a:xfrm>
            <a:off x="3079592" y="1403029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E997D-4DB6-47BD-9755-C041341E0A22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2369329" y="1631629"/>
            <a:ext cx="71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204097-E304-4D67-AB06-33BAF7FB2012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698852" y="1860229"/>
            <a:ext cx="0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71A7B4-3B46-480B-B459-BAB6EA505429}"/>
              </a:ext>
            </a:extLst>
          </p:cNvPr>
          <p:cNvCxnSpPr>
            <a:cxnSpLocks/>
            <a:stCxn id="7" idx="0"/>
            <a:endCxn id="7" idx="1"/>
          </p:cNvCxnSpPr>
          <p:nvPr/>
        </p:nvCxnSpPr>
        <p:spPr>
          <a:xfrm rot="16200000" flipH="1" flipV="1">
            <a:off x="1249314" y="1182090"/>
            <a:ext cx="228600" cy="670477"/>
          </a:xfrm>
          <a:prstGeom prst="curvedConnector4">
            <a:avLst>
              <a:gd name="adj1" fmla="val -176189"/>
              <a:gd name="adj2" fmla="val 179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083E80-9385-4DF6-A366-85F08DB4FA1A}"/>
              </a:ext>
            </a:extLst>
          </p:cNvPr>
          <p:cNvSpPr txBox="1"/>
          <p:nvPr/>
        </p:nvSpPr>
        <p:spPr>
          <a:xfrm>
            <a:off x="843318" y="735930"/>
            <a:ext cx="12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parent_batch_id</a:t>
            </a:r>
            <a:endParaRPr lang="en-NL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BC4FF21-4891-4858-9C74-A7555D12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35" y="269395"/>
            <a:ext cx="7220958" cy="22672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45E385C-A006-4F36-9695-9562DD8D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4" y="3038153"/>
            <a:ext cx="1154591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Wat is Data warehouse automation?</a:t>
            </a:r>
          </a:p>
          <a:p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353887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5097021" y="3649710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574701" y="3649710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285014" y="3649710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303814" y="2632455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67498" y="3309319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7158180" y="3309319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158180" y="3309319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819064" y="3809070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819064" y="2619173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60018" y="2963021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2051546" y="3326001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562739" y="3620279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98" y="3061052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405830" y="3763678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56B27-B553-4440-9A11-8FA6EE967266}"/>
              </a:ext>
            </a:extLst>
          </p:cNvPr>
          <p:cNvSpPr txBox="1"/>
          <p:nvPr/>
        </p:nvSpPr>
        <p:spPr>
          <a:xfrm>
            <a:off x="654341" y="419450"/>
            <a:ext cx="9311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time versus runtime DWA</a:t>
            </a:r>
          </a:p>
          <a:p>
            <a:endParaRPr lang="en-NL" sz="4000" dirty="0"/>
          </a:p>
        </p:txBody>
      </p:sp>
      <p:pic>
        <p:nvPicPr>
          <p:cNvPr id="1026" name="Picture 2" descr="5 Most Common Pitfalls Of Establishing CI/CD · Foxtek Recruitment">
            <a:extLst>
              <a:ext uri="{FF2B5EF4-FFF2-40B4-BE49-F238E27FC236}">
                <a16:creationId xmlns:a16="http://schemas.microsoft.com/office/drawing/2014/main" id="{3348A846-A6BD-493A-828F-1219BACF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57" y="4508924"/>
            <a:ext cx="3253354" cy="156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2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4870518" y="2181637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6348198" y="2181637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8058511" y="2181637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6077311" y="1164382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540995" y="1841246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6931677" y="1841246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6931677" y="1841246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2581305" y="186577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592561" y="1151100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1933515" y="1494948"/>
            <a:ext cx="1489207" cy="36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37" idx="4"/>
          </p:cNvCxnSpPr>
          <p:nvPr/>
        </p:nvCxnSpPr>
        <p:spPr>
          <a:xfrm flipV="1">
            <a:off x="1825043" y="1857928"/>
            <a:ext cx="1597679" cy="799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310" y="577168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5" y="607451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3336236" y="215220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795" y="159297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214FA-77E4-40B1-937B-54AB4DD7D2FA}"/>
              </a:ext>
            </a:extLst>
          </p:cNvPr>
          <p:cNvSpPr txBox="1"/>
          <p:nvPr/>
        </p:nvSpPr>
        <p:spPr>
          <a:xfrm>
            <a:off x="3179327" y="2295605"/>
            <a:ext cx="163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generator</a:t>
            </a:r>
            <a:endParaRPr lang="en-NL" dirty="0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E54A4CD3-59F2-421E-926C-AF9E81F2D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3483587" y="1145143"/>
            <a:ext cx="945430" cy="3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Top 24 T-SQL Interview Questions &amp; Answers">
            <a:extLst>
              <a:ext uri="{FF2B5EF4-FFF2-40B4-BE49-F238E27FC236}">
                <a16:creationId xmlns:a16="http://schemas.microsoft.com/office/drawing/2014/main" id="{5366F886-BC1E-4F45-9F22-00C278EA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2" y="249334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hoek 8">
            <a:extLst>
              <a:ext uri="{FF2B5EF4-FFF2-40B4-BE49-F238E27FC236}">
                <a16:creationId xmlns:a16="http://schemas.microsoft.com/office/drawing/2014/main" id="{EE601D70-97A1-48D6-9B46-9C3A8A49DAB7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Stroomdiagram: Magnetische schijf 4">
            <a:extLst>
              <a:ext uri="{FF2B5EF4-FFF2-40B4-BE49-F238E27FC236}">
                <a16:creationId xmlns:a16="http://schemas.microsoft.com/office/drawing/2014/main" id="{84F706D8-1B73-4BDB-A72B-BB09BC822F92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40" name="Stroomdiagram: Meerdere documenten 5">
            <a:extLst>
              <a:ext uri="{FF2B5EF4-FFF2-40B4-BE49-F238E27FC236}">
                <a16:creationId xmlns:a16="http://schemas.microsoft.com/office/drawing/2014/main" id="{AD4A3791-22BA-4C3C-853A-2EBDF311ED52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42" name="Stroomdiagram: Magnetische schijf 6">
            <a:extLst>
              <a:ext uri="{FF2B5EF4-FFF2-40B4-BE49-F238E27FC236}">
                <a16:creationId xmlns:a16="http://schemas.microsoft.com/office/drawing/2014/main" id="{FC453608-D543-496B-897F-DFDA704E47A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43" name="Stroomdiagram: Magnetische schijf 7">
            <a:extLst>
              <a:ext uri="{FF2B5EF4-FFF2-40B4-BE49-F238E27FC236}">
                <a16:creationId xmlns:a16="http://schemas.microsoft.com/office/drawing/2014/main" id="{B18DCEA0-7C93-4E9E-9D73-17852866E4AA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44" name="Stroomdiagram: Magnetische schijf 9">
            <a:extLst>
              <a:ext uri="{FF2B5EF4-FFF2-40B4-BE49-F238E27FC236}">
                <a16:creationId xmlns:a16="http://schemas.microsoft.com/office/drawing/2014/main" id="{16736F33-E453-47BE-A16C-9FA25D93A714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45" name="Stroomdiagram: Magnetische schijf 10">
            <a:extLst>
              <a:ext uri="{FF2B5EF4-FFF2-40B4-BE49-F238E27FC236}">
                <a16:creationId xmlns:a16="http://schemas.microsoft.com/office/drawing/2014/main" id="{82988858-7566-4337-8D8F-AB75D4B70093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46" name="Stroomdiagram: Magnetische schijf 11">
            <a:extLst>
              <a:ext uri="{FF2B5EF4-FFF2-40B4-BE49-F238E27FC236}">
                <a16:creationId xmlns:a16="http://schemas.microsoft.com/office/drawing/2014/main" id="{3E28AFE4-7BDD-4C0C-8BEE-1D11C54FAC21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47" name="Rechte verbindingslijn met pijl 13">
            <a:extLst>
              <a:ext uri="{FF2B5EF4-FFF2-40B4-BE49-F238E27FC236}">
                <a16:creationId xmlns:a16="http://schemas.microsoft.com/office/drawing/2014/main" id="{3D5436DB-1E7C-4461-9586-C6009F24CF4C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14">
            <a:extLst>
              <a:ext uri="{FF2B5EF4-FFF2-40B4-BE49-F238E27FC236}">
                <a16:creationId xmlns:a16="http://schemas.microsoft.com/office/drawing/2014/main" id="{970C6AC9-78E7-4A35-A8B1-22762252D7D5}"/>
              </a:ext>
            </a:extLst>
          </p:cNvPr>
          <p:cNvCxnSpPr>
            <a:stCxn id="43" idx="3"/>
            <a:endCxn id="42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17">
            <a:extLst>
              <a:ext uri="{FF2B5EF4-FFF2-40B4-BE49-F238E27FC236}">
                <a16:creationId xmlns:a16="http://schemas.microsoft.com/office/drawing/2014/main" id="{9A67D330-111A-44BB-BD4E-75DAE562C086}"/>
              </a:ext>
            </a:extLst>
          </p:cNvPr>
          <p:cNvCxnSpPr>
            <a:stCxn id="43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20">
            <a:extLst>
              <a:ext uri="{FF2B5EF4-FFF2-40B4-BE49-F238E27FC236}">
                <a16:creationId xmlns:a16="http://schemas.microsoft.com/office/drawing/2014/main" id="{AFD42E80-60F2-413C-B9D6-70ADBB1E8E79}"/>
              </a:ext>
            </a:extLst>
          </p:cNvPr>
          <p:cNvCxnSpPr>
            <a:stCxn id="42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23">
            <a:extLst>
              <a:ext uri="{FF2B5EF4-FFF2-40B4-BE49-F238E27FC236}">
                <a16:creationId xmlns:a16="http://schemas.microsoft.com/office/drawing/2014/main" id="{C1238755-1145-4CB4-88BE-56B998F3B78A}"/>
              </a:ext>
            </a:extLst>
          </p:cNvPr>
          <p:cNvCxnSpPr>
            <a:stCxn id="42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troomdiagram: Meerdere documenten 26">
            <a:extLst>
              <a:ext uri="{FF2B5EF4-FFF2-40B4-BE49-F238E27FC236}">
                <a16:creationId xmlns:a16="http://schemas.microsoft.com/office/drawing/2014/main" id="{6D3B60FB-8D8C-4EC3-909B-0353088742EF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53" name="Stroomdiagram: Meerdere documenten 27">
            <a:extLst>
              <a:ext uri="{FF2B5EF4-FFF2-40B4-BE49-F238E27FC236}">
                <a16:creationId xmlns:a16="http://schemas.microsoft.com/office/drawing/2014/main" id="{8FEE1051-CC3A-4EE1-869B-EFD387321B4B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54" name="Rechte verbindingslijn met pijl 28">
            <a:extLst>
              <a:ext uri="{FF2B5EF4-FFF2-40B4-BE49-F238E27FC236}">
                <a16:creationId xmlns:a16="http://schemas.microsoft.com/office/drawing/2014/main" id="{CB826687-9EA3-4A94-8002-938D1EF2503E}"/>
              </a:ext>
            </a:extLst>
          </p:cNvPr>
          <p:cNvCxnSpPr>
            <a:endCxn id="40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30">
            <a:extLst>
              <a:ext uri="{FF2B5EF4-FFF2-40B4-BE49-F238E27FC236}">
                <a16:creationId xmlns:a16="http://schemas.microsoft.com/office/drawing/2014/main" id="{3F78AB71-D283-4E0D-B37C-7302D20826A4}"/>
              </a:ext>
            </a:extLst>
          </p:cNvPr>
          <p:cNvCxnSpPr>
            <a:stCxn id="46" idx="3"/>
            <a:endCxn id="52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32">
            <a:extLst>
              <a:ext uri="{FF2B5EF4-FFF2-40B4-BE49-F238E27FC236}">
                <a16:creationId xmlns:a16="http://schemas.microsoft.com/office/drawing/2014/main" id="{89BCA0FC-080C-43EE-A7BF-9E144FCA8E93}"/>
              </a:ext>
            </a:extLst>
          </p:cNvPr>
          <p:cNvCxnSpPr>
            <a:stCxn id="46" idx="3"/>
            <a:endCxn id="53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hoek 45">
            <a:extLst>
              <a:ext uri="{FF2B5EF4-FFF2-40B4-BE49-F238E27FC236}">
                <a16:creationId xmlns:a16="http://schemas.microsoft.com/office/drawing/2014/main" id="{170EDDDA-9252-4979-83A2-3B0110579B11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8" name="Lachebekje 49">
            <a:extLst>
              <a:ext uri="{FF2B5EF4-FFF2-40B4-BE49-F238E27FC236}">
                <a16:creationId xmlns:a16="http://schemas.microsoft.com/office/drawing/2014/main" id="{3BE318C6-4223-44AA-9A9A-A400EF23C763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59" name="Lachebekje 50">
            <a:extLst>
              <a:ext uri="{FF2B5EF4-FFF2-40B4-BE49-F238E27FC236}">
                <a16:creationId xmlns:a16="http://schemas.microsoft.com/office/drawing/2014/main" id="{72524154-D460-4809-B3BD-71FA250FBEFD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96CFD8-003F-4F45-9647-57624209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0" y="2363597"/>
            <a:ext cx="1796883" cy="2015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B5C770-446A-45A5-99EC-964C40CBA4FA}"/>
              </a:ext>
            </a:extLst>
          </p:cNvPr>
          <p:cNvSpPr txBox="1"/>
          <p:nvPr/>
        </p:nvSpPr>
        <p:spPr>
          <a:xfrm>
            <a:off x="2954323" y="1578767"/>
            <a:ext cx="33723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src_obj_id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external_obj_id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</a:rPr>
              <a:t>@@SERVERNAME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server_name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, …..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schemas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FF00"/>
                </a:solidFill>
                <a:latin typeface="Consolas" panose="020B0609020204030204" pitchFamily="49" charset="0"/>
              </a:rPr>
              <a:t>objects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schema_id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'V'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-- only tables and views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….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271839-180A-4A9A-A296-98B1C020DD7C}"/>
              </a:ext>
            </a:extLst>
          </p:cNvPr>
          <p:cNvSpPr/>
          <p:nvPr/>
        </p:nvSpPr>
        <p:spPr>
          <a:xfrm>
            <a:off x="3103927" y="821069"/>
            <a:ext cx="1904301" cy="579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 query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B775DEB-80EA-45D8-8298-E6623D10686F}"/>
              </a:ext>
            </a:extLst>
          </p:cNvPr>
          <p:cNvSpPr/>
          <p:nvPr/>
        </p:nvSpPr>
        <p:spPr>
          <a:xfrm>
            <a:off x="1132512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database</a:t>
            </a:r>
            <a:endParaRPr lang="en-NL" dirty="0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95E4C668-A9ED-4F6E-ACAB-D9AA747562DF}"/>
              </a:ext>
            </a:extLst>
          </p:cNvPr>
          <p:cNvSpPr/>
          <p:nvPr/>
        </p:nvSpPr>
        <p:spPr>
          <a:xfrm>
            <a:off x="8879466" y="362204"/>
            <a:ext cx="1157681" cy="14596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BETL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9B65D-C836-46AC-A3F2-E08402EB827D}"/>
              </a:ext>
            </a:extLst>
          </p:cNvPr>
          <p:cNvSpPr/>
          <p:nvPr/>
        </p:nvSpPr>
        <p:spPr>
          <a:xfrm>
            <a:off x="562059" y="1703704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B5BF5A-2B62-4AE2-8C4E-10C302A1FB5F}"/>
              </a:ext>
            </a:extLst>
          </p:cNvPr>
          <p:cNvCxnSpPr/>
          <p:nvPr/>
        </p:nvCxnSpPr>
        <p:spPr>
          <a:xfrm>
            <a:off x="2550251" y="11828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119577-8D27-455B-B380-667D9BA1B85E}"/>
              </a:ext>
            </a:extLst>
          </p:cNvPr>
          <p:cNvCxnSpPr/>
          <p:nvPr/>
        </p:nvCxnSpPr>
        <p:spPr>
          <a:xfrm>
            <a:off x="6182965" y="111101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EF8AA37-064F-47E6-9AB8-74779DE2B391}"/>
              </a:ext>
            </a:extLst>
          </p:cNvPr>
          <p:cNvSpPr/>
          <p:nvPr/>
        </p:nvSpPr>
        <p:spPr>
          <a:xfrm>
            <a:off x="6616815" y="721976"/>
            <a:ext cx="2298584" cy="77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procedure ingest object tree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6A1BE604-B29C-4E1D-8936-0B0D798FB1EF}"/>
              </a:ext>
            </a:extLst>
          </p:cNvPr>
          <p:cNvSpPr/>
          <p:nvPr/>
        </p:nvSpPr>
        <p:spPr>
          <a:xfrm>
            <a:off x="1112679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316C4-4565-4824-B74F-C5F7FE50AE88}"/>
              </a:ext>
            </a:extLst>
          </p:cNvPr>
          <p:cNvSpPr/>
          <p:nvPr/>
        </p:nvSpPr>
        <p:spPr>
          <a:xfrm>
            <a:off x="1667560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source</a:t>
            </a:r>
            <a:endParaRPr lang="en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04A335-268C-4E2A-BA1B-F11401588767}"/>
              </a:ext>
            </a:extLst>
          </p:cNvPr>
          <p:cNvSpPr/>
          <p:nvPr/>
        </p:nvSpPr>
        <p:spPr>
          <a:xfrm>
            <a:off x="3363986" y="518429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B796B1F-E784-4624-B2F1-623F5C86763C}"/>
              </a:ext>
            </a:extLst>
          </p:cNvPr>
          <p:cNvSpPr/>
          <p:nvPr/>
        </p:nvSpPr>
        <p:spPr>
          <a:xfrm>
            <a:off x="5072718" y="3600685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1596A3BE-1EE9-4C58-9F59-C2B28C1BF0F2}"/>
              </a:ext>
            </a:extLst>
          </p:cNvPr>
          <p:cNvSpPr/>
          <p:nvPr/>
        </p:nvSpPr>
        <p:spPr>
          <a:xfrm>
            <a:off x="1241571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  <a:endParaRPr lang="en-NL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C7E308F-7F14-46A0-B710-D5BCEB2EF395}"/>
              </a:ext>
            </a:extLst>
          </p:cNvPr>
          <p:cNvSpPr/>
          <p:nvPr/>
        </p:nvSpPr>
        <p:spPr>
          <a:xfrm>
            <a:off x="5223077" y="4991450"/>
            <a:ext cx="1040235" cy="115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endParaRPr lang="en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71530-5004-4923-8299-10D2A5F45584}"/>
              </a:ext>
            </a:extLst>
          </p:cNvPr>
          <p:cNvSpPr/>
          <p:nvPr/>
        </p:nvSpPr>
        <p:spPr>
          <a:xfrm>
            <a:off x="5223078" y="2046351"/>
            <a:ext cx="1228492" cy="796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tree target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3CE91-1C60-4924-8102-F684C0CF6390}"/>
              </a:ext>
            </a:extLst>
          </p:cNvPr>
          <p:cNvSpPr txBox="1"/>
          <p:nvPr/>
        </p:nvSpPr>
        <p:spPr>
          <a:xfrm>
            <a:off x="2667699" y="1686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DC5E1-2BA4-492E-BEDB-E26E0DE517B0}"/>
              </a:ext>
            </a:extLst>
          </p:cNvPr>
          <p:cNvSpPr txBox="1"/>
          <p:nvPr/>
        </p:nvSpPr>
        <p:spPr>
          <a:xfrm>
            <a:off x="3377441" y="360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7706EE-B313-4CC8-9837-4A0CE187DE4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453633" y="3944533"/>
            <a:ext cx="26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256896-47B2-4377-A9BD-B6EA6357C89A}"/>
              </a:ext>
            </a:extLst>
          </p:cNvPr>
          <p:cNvSpPr txBox="1"/>
          <p:nvPr/>
        </p:nvSpPr>
        <p:spPr>
          <a:xfrm>
            <a:off x="6300727" y="1677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98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Discord Demo DWA 9 juli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33</cp:revision>
  <dcterms:created xsi:type="dcterms:W3CDTF">2021-03-18T09:37:50Z</dcterms:created>
  <dcterms:modified xsi:type="dcterms:W3CDTF">2021-10-19T15:20:56Z</dcterms:modified>
</cp:coreProperties>
</file>