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7131310" y="2323419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8608990" y="2323419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10319303" y="2323419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8338103" y="1306164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7801787" y="1983028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9192469" y="1983028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192469" y="1983028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90A9E-8BBC-434E-85BC-A38487A874FD}"/>
              </a:ext>
            </a:extLst>
          </p:cNvPr>
          <p:cNvSpPr/>
          <p:nvPr/>
        </p:nvSpPr>
        <p:spPr>
          <a:xfrm>
            <a:off x="4463305" y="214169"/>
            <a:ext cx="3265389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 automation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35D3E8-5943-495B-9CF3-42341C405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2491791" y="1354946"/>
            <a:ext cx="1314450" cy="4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2145165" y="2286081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F8864-EE44-49B7-A095-48355AB2F21D}"/>
              </a:ext>
            </a:extLst>
          </p:cNvPr>
          <p:cNvSpPr/>
          <p:nvPr/>
        </p:nvSpPr>
        <p:spPr>
          <a:xfrm>
            <a:off x="3846809" y="2296912"/>
            <a:ext cx="1334202" cy="676864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generator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34B15F-A260-4148-98A5-922BD96B68A0}"/>
              </a:ext>
            </a:extLst>
          </p:cNvPr>
          <p:cNvCxnSpPr>
            <a:cxnSpLocks/>
            <a:stCxn id="1028" idx="2"/>
            <a:endCxn id="37" idx="1"/>
          </p:cNvCxnSpPr>
          <p:nvPr/>
        </p:nvCxnSpPr>
        <p:spPr>
          <a:xfrm flipH="1">
            <a:off x="1208802" y="1838326"/>
            <a:ext cx="1940214" cy="50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stCxn id="1028" idx="2"/>
            <a:endCxn id="38" idx="0"/>
          </p:cNvCxnSpPr>
          <p:nvPr/>
        </p:nvCxnSpPr>
        <p:spPr>
          <a:xfrm flipH="1">
            <a:off x="2907895" y="1838326"/>
            <a:ext cx="241121" cy="44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1028" idx="2"/>
            <a:endCxn id="41" idx="0"/>
          </p:cNvCxnSpPr>
          <p:nvPr/>
        </p:nvCxnSpPr>
        <p:spPr>
          <a:xfrm>
            <a:off x="3149016" y="1838326"/>
            <a:ext cx="1364894" cy="45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Top 24 T-SQL Interview Questions &amp; Answers">
            <a:extLst>
              <a:ext uri="{FF2B5EF4-FFF2-40B4-BE49-F238E27FC236}">
                <a16:creationId xmlns:a16="http://schemas.microsoft.com/office/drawing/2014/main" id="{62FA2435-4F03-42E5-9FEC-03A874492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45" y="875431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zure-data-factory - Microsoft Q&amp;A">
            <a:extLst>
              <a:ext uri="{FF2B5EF4-FFF2-40B4-BE49-F238E27FC236}">
                <a16:creationId xmlns:a16="http://schemas.microsoft.com/office/drawing/2014/main" id="{35AB7652-0396-4B15-8416-F4B43A10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566" y="487959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9768F6AD-F731-4455-AEC5-C74726A4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954" y="1164382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5601704" y="265738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63" y="209815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126866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rgbClr val="FF0000"/>
                </a:solidFill>
              </a:rPr>
              <a:t>Object tree (</a:t>
            </a:r>
            <a:r>
              <a:rPr lang="nl-NL" sz="1200" dirty="0" err="1">
                <a:solidFill>
                  <a:srgbClr val="FF0000"/>
                </a:solidFill>
              </a:rPr>
              <a:t>dbo.Obj_ext</a:t>
            </a:r>
            <a:r>
              <a:rPr lang="nl-NL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 err="1"/>
              <a:t>Table</a:t>
            </a:r>
            <a:r>
              <a:rPr lang="nl-NL" sz="1200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 err="1"/>
              <a:t>Table</a:t>
            </a:r>
            <a:r>
              <a:rPr lang="nl-NL" sz="1200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rgbClr val="FF0000"/>
                </a:solidFill>
              </a:rPr>
              <a:t>Users (</a:t>
            </a:r>
            <a:r>
              <a:rPr lang="nl-NL" sz="1200" dirty="0" err="1">
                <a:solidFill>
                  <a:srgbClr val="FF0000"/>
                </a:solidFill>
              </a:rPr>
              <a:t>dbo.Obj_ext</a:t>
            </a:r>
            <a:r>
              <a:rPr lang="nl-NL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bg1"/>
                </a:solidFill>
              </a:rPr>
              <a:t>User A</a:t>
            </a:r>
          </a:p>
        </p:txBody>
      </p:sp>
      <p:sp>
        <p:nvSpPr>
          <p:cNvPr id="29" name="Tekstvak 44">
            <a:extLst>
              <a:ext uri="{FF2B5EF4-FFF2-40B4-BE49-F238E27FC236}">
                <a16:creationId xmlns:a16="http://schemas.microsoft.com/office/drawing/2014/main" id="{E73105F3-64C3-4A5A-97EA-E6BF3FF48668}"/>
              </a:ext>
            </a:extLst>
          </p:cNvPr>
          <p:cNvSpPr txBox="1"/>
          <p:nvPr/>
        </p:nvSpPr>
        <p:spPr>
          <a:xfrm>
            <a:off x="5010532" y="5737423"/>
            <a:ext cx="293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set_p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get_p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prop_ext</a:t>
            </a:r>
            <a:endParaRPr lang="nl-NL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6080C-E67B-401E-9980-4C715F8E957C}"/>
              </a:ext>
            </a:extLst>
          </p:cNvPr>
          <p:cNvGrpSpPr/>
          <p:nvPr/>
        </p:nvGrpSpPr>
        <p:grpSpPr>
          <a:xfrm>
            <a:off x="5106171" y="528557"/>
            <a:ext cx="2601687" cy="5200369"/>
            <a:chOff x="4856270" y="537054"/>
            <a:chExt cx="2601687" cy="5200369"/>
          </a:xfrm>
        </p:grpSpPr>
        <p:sp>
          <p:nvSpPr>
            <p:cNvPr id="25" name="Rechthoek 40">
              <a:extLst>
                <a:ext uri="{FF2B5EF4-FFF2-40B4-BE49-F238E27FC236}">
                  <a16:creationId xmlns:a16="http://schemas.microsoft.com/office/drawing/2014/main" id="{6BDECE7D-2AA3-4B69-B8C1-F5B48A2C352A}"/>
                </a:ext>
              </a:extLst>
            </p:cNvPr>
            <p:cNvSpPr/>
            <p:nvPr/>
          </p:nvSpPr>
          <p:spPr>
            <a:xfrm>
              <a:off x="4856270" y="537054"/>
              <a:ext cx="2601687" cy="5200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>
                  <a:solidFill>
                    <a:srgbClr val="FF0000"/>
                  </a:solidFill>
                </a:rPr>
                <a:t>Properties</a:t>
              </a:r>
              <a:r>
                <a:rPr lang="nl-NL" sz="1200" dirty="0">
                  <a:solidFill>
                    <a:srgbClr val="FF0000"/>
                  </a:solidFill>
                </a:rPr>
                <a:t> (</a:t>
              </a:r>
              <a:r>
                <a:rPr lang="nl-NL" sz="1200" dirty="0" err="1">
                  <a:solidFill>
                    <a:srgbClr val="FF0000"/>
                  </a:solidFill>
                </a:rPr>
                <a:t>static.Property</a:t>
              </a:r>
              <a:r>
                <a:rPr lang="nl-NL" sz="12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" name="Afgeschuind diagonale hoek rechthoek 41">
              <a:extLst>
                <a:ext uri="{FF2B5EF4-FFF2-40B4-BE49-F238E27FC236}">
                  <a16:creationId xmlns:a16="http://schemas.microsoft.com/office/drawing/2014/main" id="{B4844146-C71B-4005-B546-2FCA8145CEA3}"/>
                </a:ext>
              </a:extLst>
            </p:cNvPr>
            <p:cNvSpPr/>
            <p:nvPr/>
          </p:nvSpPr>
          <p:spPr>
            <a:xfrm>
              <a:off x="5166513" y="1287743"/>
              <a:ext cx="1981200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target_schema_id</a:t>
              </a:r>
              <a:endParaRPr lang="nl-NL" sz="1200" dirty="0"/>
            </a:p>
          </p:txBody>
        </p:sp>
        <p:sp>
          <p:nvSpPr>
            <p:cNvPr id="28" name="Afgeschuind diagonale hoek rechthoek 43">
              <a:extLst>
                <a:ext uri="{FF2B5EF4-FFF2-40B4-BE49-F238E27FC236}">
                  <a16:creationId xmlns:a16="http://schemas.microsoft.com/office/drawing/2014/main" id="{4C6A9A47-19D5-4656-8427-130448E322CB}"/>
                </a:ext>
              </a:extLst>
            </p:cNvPr>
            <p:cNvSpPr/>
            <p:nvPr/>
          </p:nvSpPr>
          <p:spPr>
            <a:xfrm>
              <a:off x="5161351" y="1956199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template_name_create_table</a:t>
              </a:r>
              <a:endParaRPr lang="nl-NL" sz="1200" dirty="0"/>
            </a:p>
          </p:txBody>
        </p:sp>
        <p:sp>
          <p:nvSpPr>
            <p:cNvPr id="30" name="Afgeschuind diagonale hoek rechthoek 61">
              <a:extLst>
                <a:ext uri="{FF2B5EF4-FFF2-40B4-BE49-F238E27FC236}">
                  <a16:creationId xmlns:a16="http://schemas.microsoft.com/office/drawing/2014/main" id="{EB2D8666-78D4-40CA-A68C-33E71F1615B9}"/>
                </a:ext>
              </a:extLst>
            </p:cNvPr>
            <p:cNvSpPr/>
            <p:nvPr/>
          </p:nvSpPr>
          <p:spPr>
            <a:xfrm>
              <a:off x="5161350" y="2576685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/>
                <a:t>log_level</a:t>
              </a:r>
            </a:p>
          </p:txBody>
        </p:sp>
        <p:sp>
          <p:nvSpPr>
            <p:cNvPr id="31" name="Afgeschuind diagonale hoek rechthoek 62">
              <a:extLst>
                <a:ext uri="{FF2B5EF4-FFF2-40B4-BE49-F238E27FC236}">
                  <a16:creationId xmlns:a16="http://schemas.microsoft.com/office/drawing/2014/main" id="{4DDAB794-A8ED-4CE2-A412-63B369911694}"/>
                </a:ext>
              </a:extLst>
            </p:cNvPr>
            <p:cNvSpPr/>
            <p:nvPr/>
          </p:nvSpPr>
          <p:spPr>
            <a:xfrm>
              <a:off x="5161348" y="3912468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etc</a:t>
              </a:r>
              <a:r>
                <a:rPr lang="nl-NL" sz="1200" dirty="0"/>
                <a:t>…</a:t>
              </a:r>
            </a:p>
          </p:txBody>
        </p:sp>
        <p:sp>
          <p:nvSpPr>
            <p:cNvPr id="32" name="Afgeschuind diagonale hoek rechthoek 65">
              <a:extLst>
                <a:ext uri="{FF2B5EF4-FFF2-40B4-BE49-F238E27FC236}">
                  <a16:creationId xmlns:a16="http://schemas.microsoft.com/office/drawing/2014/main" id="{470078B2-7312-45A9-AEF1-D5843AA101A4}"/>
                </a:ext>
              </a:extLst>
            </p:cNvPr>
            <p:cNvSpPr/>
            <p:nvPr/>
          </p:nvSpPr>
          <p:spPr>
            <a:xfrm>
              <a:off x="5161349" y="3263983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delete_detection</a:t>
              </a:r>
              <a:endParaRPr lang="nl-NL" sz="1200" dirty="0"/>
            </a:p>
          </p:txBody>
        </p:sp>
      </p:grpSp>
      <p:cxnSp>
        <p:nvCxnSpPr>
          <p:cNvPr id="33" name="Rechte verbindingslijn met pijl 17">
            <a:extLst>
              <a:ext uri="{FF2B5EF4-FFF2-40B4-BE49-F238E27FC236}">
                <a16:creationId xmlns:a16="http://schemas.microsoft.com/office/drawing/2014/main" id="{A9DA80D4-0B72-43DD-80FA-C04F44D5D2F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874283" y="1486075"/>
            <a:ext cx="2542131" cy="1173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17">
            <a:extLst>
              <a:ext uri="{FF2B5EF4-FFF2-40B4-BE49-F238E27FC236}">
                <a16:creationId xmlns:a16="http://schemas.microsoft.com/office/drawing/2014/main" id="{47D33329-40C5-4E54-9F35-3832D4A12D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74282" y="2154531"/>
            <a:ext cx="2536970" cy="52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17">
            <a:extLst>
              <a:ext uri="{FF2B5EF4-FFF2-40B4-BE49-F238E27FC236}">
                <a16:creationId xmlns:a16="http://schemas.microsoft.com/office/drawing/2014/main" id="{CE835926-0FCD-442A-A60F-29B0C7C2022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316724" y="2775017"/>
            <a:ext cx="2094527" cy="204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17">
            <a:extLst>
              <a:ext uri="{FF2B5EF4-FFF2-40B4-BE49-F238E27FC236}">
                <a16:creationId xmlns:a16="http://schemas.microsoft.com/office/drawing/2014/main" id="{085348A2-38EA-4016-9A13-F1185283D89A}"/>
              </a:ext>
            </a:extLst>
          </p:cNvPr>
          <p:cNvCxnSpPr>
            <a:cxnSpLocks/>
            <a:stCxn id="18" idx="3"/>
            <a:endCxn id="32" idx="2"/>
          </p:cNvCxnSpPr>
          <p:nvPr/>
        </p:nvCxnSpPr>
        <p:spPr>
          <a:xfrm flipV="1">
            <a:off x="3583297" y="3462315"/>
            <a:ext cx="1827953" cy="27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4">
            <a:extLst>
              <a:ext uri="{FF2B5EF4-FFF2-40B4-BE49-F238E27FC236}">
                <a16:creationId xmlns:a16="http://schemas.microsoft.com/office/drawing/2014/main" id="{BA1E9145-353D-4276-A8D6-BF246A23706E}"/>
              </a:ext>
            </a:extLst>
          </p:cNvPr>
          <p:cNvSpPr txBox="1"/>
          <p:nvPr/>
        </p:nvSpPr>
        <p:spPr>
          <a:xfrm>
            <a:off x="291038" y="572314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info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obj_ext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col_ext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722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240000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DF585-E316-42DC-9EFC-363962575790}"/>
              </a:ext>
            </a:extLst>
          </p:cNvPr>
          <p:cNvSpPr txBox="1"/>
          <p:nvPr/>
        </p:nvSpPr>
        <p:spPr>
          <a:xfrm>
            <a:off x="509587" y="139155"/>
            <a:ext cx="11172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begin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#each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data_size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#unless @last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}},{{/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unless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180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11</cp:revision>
  <dcterms:created xsi:type="dcterms:W3CDTF">2021-03-18T09:37:50Z</dcterms:created>
  <dcterms:modified xsi:type="dcterms:W3CDTF">2021-03-23T10:33:11Z</dcterms:modified>
</cp:coreProperties>
</file>