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Object tree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Users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11</cp:revision>
  <dcterms:created xsi:type="dcterms:W3CDTF">2021-03-18T09:37:50Z</dcterms:created>
  <dcterms:modified xsi:type="dcterms:W3CDTF">2021-03-23T10:26:36Z</dcterms:modified>
</cp:coreProperties>
</file>