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71" r:id="rId4"/>
    <p:sldId id="263" r:id="rId5"/>
    <p:sldId id="257" r:id="rId6"/>
    <p:sldId id="260" r:id="rId7"/>
    <p:sldId id="259" r:id="rId8"/>
    <p:sldId id="261" r:id="rId9"/>
    <p:sldId id="267" r:id="rId10"/>
    <p:sldId id="269" r:id="rId11"/>
    <p:sldId id="266" r:id="rId12"/>
    <p:sldId id="264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FF"/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2174-6F4F-4238-A6D7-3B95913B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Discord Demo DWA 9 </a:t>
            </a:r>
            <a:r>
              <a:rPr lang="en-US" b="1" dirty="0" err="1"/>
              <a:t>juli</a:t>
            </a:r>
            <a:r>
              <a:rPr lang="en-US" b="1" dirty="0"/>
              <a:t> 2021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A829-DA02-4AF0-B7F1-1046ADC3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Wie ben </a:t>
            </a:r>
            <a:r>
              <a:rPr lang="en-US" dirty="0" err="1"/>
              <a:t>ik</a:t>
            </a:r>
            <a:endParaRPr lang="en-US" dirty="0"/>
          </a:p>
          <a:p>
            <a:r>
              <a:rPr lang="en-US" dirty="0"/>
              <a:t>Wat is DWA </a:t>
            </a:r>
          </a:p>
          <a:p>
            <a:r>
              <a:rPr lang="en-US" dirty="0"/>
              <a:t>Design time versus runtime DWA</a:t>
            </a:r>
          </a:p>
          <a:p>
            <a:r>
              <a:rPr lang="en-US" dirty="0"/>
              <a:t>BETL demo</a:t>
            </a:r>
          </a:p>
          <a:p>
            <a:r>
              <a:rPr lang="en-US" dirty="0" err="1"/>
              <a:t>Discussie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1088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579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2407641" y="4688746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2407641" y="3777143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10261-8098-4F10-B115-202C7EA0A264}"/>
              </a:ext>
            </a:extLst>
          </p:cNvPr>
          <p:cNvSpPr/>
          <p:nvPr/>
        </p:nvSpPr>
        <p:spPr>
          <a:xfrm>
            <a:off x="2407641" y="2865540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D7096-A351-44D1-9400-40127F101B0C}"/>
              </a:ext>
            </a:extLst>
          </p:cNvPr>
          <p:cNvSpPr/>
          <p:nvPr/>
        </p:nvSpPr>
        <p:spPr>
          <a:xfrm>
            <a:off x="2407641" y="1953937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datamarts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Wat is Data warehouse automation?</a:t>
            </a:r>
          </a:p>
          <a:p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53887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time versus runtime DWA</a:t>
            </a:r>
          </a:p>
          <a:p>
            <a:endParaRPr lang="en-NL" sz="4000" dirty="0"/>
          </a:p>
        </p:txBody>
      </p:sp>
      <p:pic>
        <p:nvPicPr>
          <p:cNvPr id="1026" name="Picture 2" descr="5 Most Common Pitfalls Of Establishing CI/CD · Foxtek Recruitment">
            <a:extLst>
              <a:ext uri="{FF2B5EF4-FFF2-40B4-BE49-F238E27FC236}">
                <a16:creationId xmlns:a16="http://schemas.microsoft.com/office/drawing/2014/main" id="{3348A846-A6BD-493A-828F-1219BACF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57" y="4508924"/>
            <a:ext cx="3253354" cy="15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2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2581305" y="186577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E54A4CD3-59F2-421E-926C-AF9E81F2D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Top 24 T-SQL Interview Questions &amp; Answers">
            <a:extLst>
              <a:ext uri="{FF2B5EF4-FFF2-40B4-BE49-F238E27FC236}">
                <a16:creationId xmlns:a16="http://schemas.microsoft.com/office/drawing/2014/main" id="{5366F886-BC1E-4F45-9F22-00C278EA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hoek 8">
            <a:extLst>
              <a:ext uri="{FF2B5EF4-FFF2-40B4-BE49-F238E27FC236}">
                <a16:creationId xmlns:a16="http://schemas.microsoft.com/office/drawing/2014/main" id="{EE601D70-97A1-48D6-9B46-9C3A8A49DAB7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Stroomdiagram: Magnetische schijf 4">
            <a:extLst>
              <a:ext uri="{FF2B5EF4-FFF2-40B4-BE49-F238E27FC236}">
                <a16:creationId xmlns:a16="http://schemas.microsoft.com/office/drawing/2014/main" id="{84F706D8-1B73-4BDB-A72B-BB09BC822F92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40" name="Stroomdiagram: Meerdere documenten 5">
            <a:extLst>
              <a:ext uri="{FF2B5EF4-FFF2-40B4-BE49-F238E27FC236}">
                <a16:creationId xmlns:a16="http://schemas.microsoft.com/office/drawing/2014/main" id="{AD4A3791-22BA-4C3C-853A-2EBDF311ED52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42" name="Stroomdiagram: Magnetische schijf 6">
            <a:extLst>
              <a:ext uri="{FF2B5EF4-FFF2-40B4-BE49-F238E27FC236}">
                <a16:creationId xmlns:a16="http://schemas.microsoft.com/office/drawing/2014/main" id="{FC453608-D543-496B-897F-DFDA704E47A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43" name="Stroomdiagram: Magnetische schijf 7">
            <a:extLst>
              <a:ext uri="{FF2B5EF4-FFF2-40B4-BE49-F238E27FC236}">
                <a16:creationId xmlns:a16="http://schemas.microsoft.com/office/drawing/2014/main" id="{B18DCEA0-7C93-4E9E-9D73-17852866E4AA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44" name="Stroomdiagram: Magnetische schijf 9">
            <a:extLst>
              <a:ext uri="{FF2B5EF4-FFF2-40B4-BE49-F238E27FC236}">
                <a16:creationId xmlns:a16="http://schemas.microsoft.com/office/drawing/2014/main" id="{16736F33-E453-47BE-A16C-9FA25D93A714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45" name="Stroomdiagram: Magnetische schijf 10">
            <a:extLst>
              <a:ext uri="{FF2B5EF4-FFF2-40B4-BE49-F238E27FC236}">
                <a16:creationId xmlns:a16="http://schemas.microsoft.com/office/drawing/2014/main" id="{82988858-7566-4337-8D8F-AB75D4B70093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46" name="Stroomdiagram: Magnetische schijf 11">
            <a:extLst>
              <a:ext uri="{FF2B5EF4-FFF2-40B4-BE49-F238E27FC236}">
                <a16:creationId xmlns:a16="http://schemas.microsoft.com/office/drawing/2014/main" id="{3E28AFE4-7BDD-4C0C-8BEE-1D11C54FAC21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47" name="Rechte verbindingslijn met pijl 13">
            <a:extLst>
              <a:ext uri="{FF2B5EF4-FFF2-40B4-BE49-F238E27FC236}">
                <a16:creationId xmlns:a16="http://schemas.microsoft.com/office/drawing/2014/main" id="{3D5436DB-1E7C-4461-9586-C6009F24CF4C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14">
            <a:extLst>
              <a:ext uri="{FF2B5EF4-FFF2-40B4-BE49-F238E27FC236}">
                <a16:creationId xmlns:a16="http://schemas.microsoft.com/office/drawing/2014/main" id="{970C6AC9-78E7-4A35-A8B1-22762252D7D5}"/>
              </a:ext>
            </a:extLst>
          </p:cNvPr>
          <p:cNvCxnSpPr>
            <a:stCxn id="43" idx="3"/>
            <a:endCxn id="42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17">
            <a:extLst>
              <a:ext uri="{FF2B5EF4-FFF2-40B4-BE49-F238E27FC236}">
                <a16:creationId xmlns:a16="http://schemas.microsoft.com/office/drawing/2014/main" id="{9A67D330-111A-44BB-BD4E-75DAE562C086}"/>
              </a:ext>
            </a:extLst>
          </p:cNvPr>
          <p:cNvCxnSpPr>
            <a:stCxn id="43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20">
            <a:extLst>
              <a:ext uri="{FF2B5EF4-FFF2-40B4-BE49-F238E27FC236}">
                <a16:creationId xmlns:a16="http://schemas.microsoft.com/office/drawing/2014/main" id="{AFD42E80-60F2-413C-B9D6-70ADBB1E8E79}"/>
              </a:ext>
            </a:extLst>
          </p:cNvPr>
          <p:cNvCxnSpPr>
            <a:stCxn id="42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23">
            <a:extLst>
              <a:ext uri="{FF2B5EF4-FFF2-40B4-BE49-F238E27FC236}">
                <a16:creationId xmlns:a16="http://schemas.microsoft.com/office/drawing/2014/main" id="{C1238755-1145-4CB4-88BE-56B998F3B78A}"/>
              </a:ext>
            </a:extLst>
          </p:cNvPr>
          <p:cNvCxnSpPr>
            <a:stCxn id="42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troomdiagram: Meerdere documenten 26">
            <a:extLst>
              <a:ext uri="{FF2B5EF4-FFF2-40B4-BE49-F238E27FC236}">
                <a16:creationId xmlns:a16="http://schemas.microsoft.com/office/drawing/2014/main" id="{6D3B60FB-8D8C-4EC3-909B-0353088742EF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53" name="Stroomdiagram: Meerdere documenten 27">
            <a:extLst>
              <a:ext uri="{FF2B5EF4-FFF2-40B4-BE49-F238E27FC236}">
                <a16:creationId xmlns:a16="http://schemas.microsoft.com/office/drawing/2014/main" id="{8FEE1051-CC3A-4EE1-869B-EFD387321B4B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54" name="Rechte verbindingslijn met pijl 28">
            <a:extLst>
              <a:ext uri="{FF2B5EF4-FFF2-40B4-BE49-F238E27FC236}">
                <a16:creationId xmlns:a16="http://schemas.microsoft.com/office/drawing/2014/main" id="{CB826687-9EA3-4A94-8002-938D1EF2503E}"/>
              </a:ext>
            </a:extLst>
          </p:cNvPr>
          <p:cNvCxnSpPr>
            <a:endCxn id="40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30">
            <a:extLst>
              <a:ext uri="{FF2B5EF4-FFF2-40B4-BE49-F238E27FC236}">
                <a16:creationId xmlns:a16="http://schemas.microsoft.com/office/drawing/2014/main" id="{3F78AB71-D283-4E0D-B37C-7302D20826A4}"/>
              </a:ext>
            </a:extLst>
          </p:cNvPr>
          <p:cNvCxnSpPr>
            <a:stCxn id="46" idx="3"/>
            <a:endCxn id="52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32">
            <a:extLst>
              <a:ext uri="{FF2B5EF4-FFF2-40B4-BE49-F238E27FC236}">
                <a16:creationId xmlns:a16="http://schemas.microsoft.com/office/drawing/2014/main" id="{89BCA0FC-080C-43EE-A7BF-9E144FCA8E93}"/>
              </a:ext>
            </a:extLst>
          </p:cNvPr>
          <p:cNvCxnSpPr>
            <a:stCxn id="46" idx="3"/>
            <a:endCxn id="53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hoek 45">
            <a:extLst>
              <a:ext uri="{FF2B5EF4-FFF2-40B4-BE49-F238E27FC236}">
                <a16:creationId xmlns:a16="http://schemas.microsoft.com/office/drawing/2014/main" id="{170EDDDA-9252-4979-83A2-3B0110579B11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8" name="Lachebekje 49">
            <a:extLst>
              <a:ext uri="{FF2B5EF4-FFF2-40B4-BE49-F238E27FC236}">
                <a16:creationId xmlns:a16="http://schemas.microsoft.com/office/drawing/2014/main" id="{3BE318C6-4223-44AA-9A9A-A400EF23C763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59" name="Lachebekje 50">
            <a:extLst>
              <a:ext uri="{FF2B5EF4-FFF2-40B4-BE49-F238E27FC236}">
                <a16:creationId xmlns:a16="http://schemas.microsoft.com/office/drawing/2014/main" id="{72524154-D460-4809-B3BD-71FA250FBEFD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96CFD8-003F-4F45-9647-5762420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" y="2363597"/>
            <a:ext cx="1796883" cy="201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5C770-446A-45A5-99EC-964C40CBA4FA}"/>
              </a:ext>
            </a:extLst>
          </p:cNvPr>
          <p:cNvSpPr txBox="1"/>
          <p:nvPr/>
        </p:nvSpPr>
        <p:spPr>
          <a:xfrm>
            <a:off x="2954323" y="1578767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271839-180A-4A9A-A296-98B1C020DD7C}"/>
              </a:ext>
            </a:extLst>
          </p:cNvPr>
          <p:cNvSpPr/>
          <p:nvPr/>
        </p:nvSpPr>
        <p:spPr>
          <a:xfrm>
            <a:off x="3103927" y="821069"/>
            <a:ext cx="1904301" cy="57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B775DEB-80EA-45D8-8298-E6623D10686F}"/>
              </a:ext>
            </a:extLst>
          </p:cNvPr>
          <p:cNvSpPr/>
          <p:nvPr/>
        </p:nvSpPr>
        <p:spPr>
          <a:xfrm>
            <a:off x="1132512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5E4C668-A9ED-4F6E-ACAB-D9AA747562DF}"/>
              </a:ext>
            </a:extLst>
          </p:cNvPr>
          <p:cNvSpPr/>
          <p:nvPr/>
        </p:nvSpPr>
        <p:spPr>
          <a:xfrm>
            <a:off x="8879466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B65D-C836-46AC-A3F2-E08402EB827D}"/>
              </a:ext>
            </a:extLst>
          </p:cNvPr>
          <p:cNvSpPr/>
          <p:nvPr/>
        </p:nvSpPr>
        <p:spPr>
          <a:xfrm>
            <a:off x="562059" y="1703704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B5BF5A-2B62-4AE2-8C4E-10C302A1FB5F}"/>
              </a:ext>
            </a:extLst>
          </p:cNvPr>
          <p:cNvCxnSpPr/>
          <p:nvPr/>
        </p:nvCxnSpPr>
        <p:spPr>
          <a:xfrm>
            <a:off x="2550251" y="1182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119577-8D27-455B-B380-667D9BA1B85E}"/>
              </a:ext>
            </a:extLst>
          </p:cNvPr>
          <p:cNvCxnSpPr/>
          <p:nvPr/>
        </p:nvCxnSpPr>
        <p:spPr>
          <a:xfrm>
            <a:off x="6182965" y="111101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F8AA37-064F-47E6-9AB8-74779DE2B391}"/>
              </a:ext>
            </a:extLst>
          </p:cNvPr>
          <p:cNvSpPr/>
          <p:nvPr/>
        </p:nvSpPr>
        <p:spPr>
          <a:xfrm>
            <a:off x="6616815" y="721976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procedure 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98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Discord Demo DWA 9 juli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30</cp:revision>
  <dcterms:created xsi:type="dcterms:W3CDTF">2021-03-18T09:37:50Z</dcterms:created>
  <dcterms:modified xsi:type="dcterms:W3CDTF">2021-07-09T11:21:24Z</dcterms:modified>
</cp:coreProperties>
</file>