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144950" y="798225"/>
            <a:ext cx="536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90"/>
                </a:solidFill>
              </a:rPr>
              <a:t>What is computer vision?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750">
              <a:solidFill>
                <a:srgbClr val="00009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47450" y="1424325"/>
            <a:ext cx="40539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10101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Computer vision is concerned with the automatic extraction, analysis and understanding of useful information from a single image or a sequence of images.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6767" y="1204875"/>
            <a:ext cx="4053949" cy="269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82725" y="1129525"/>
            <a:ext cx="5376900" cy="3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90"/>
                </a:solidFill>
              </a:rPr>
              <a:t>Computer Vision problems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-GB"/>
              <a:t>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-GB"/>
              <a:t>Localization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-GB"/>
              <a:t>Instance segmentation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lphaLcPeriod"/>
            </a:pPr>
            <a:r>
              <a:rPr lang="en-GB"/>
              <a:t>Object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45400" y="765450"/>
            <a:ext cx="35826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90"/>
                </a:solidFill>
              </a:rPr>
              <a:t>Classification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01010"/>
                </a:solidFill>
                <a:latin typeface="Georgia"/>
                <a:ea typeface="Georgia"/>
                <a:cs typeface="Georgia"/>
                <a:sym typeface="Georgia"/>
              </a:rPr>
              <a:t>Classification is the process of categorizing a stimuli into a finite set of classes or labels.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0312" y="1103225"/>
            <a:ext cx="3062064" cy="28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80825" y="195025"/>
            <a:ext cx="5786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01825" y="843850"/>
            <a:ext cx="43800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90"/>
                </a:solidFill>
              </a:rPr>
              <a:t>Localization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9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</a:rPr>
              <a:t>Localization finds the location of a single object inside the image.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4975" y="1299550"/>
            <a:ext cx="3629573" cy="2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</a:t>
            </a:r>
            <a:r>
              <a:rPr lang="en-GB">
                <a:solidFill>
                  <a:schemeClr val="lt1"/>
                </a:solidFill>
              </a:rPr>
              <a:t> roads</a:t>
            </a:r>
          </a:p>
        </p:txBody>
      </p:sp>
      <p:pic>
        <p:nvPicPr>
          <p:cNvPr descr="a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61200" y="663025"/>
            <a:ext cx="40785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90"/>
                </a:solidFill>
              </a:rPr>
              <a:t>Instance Segmentation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9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01010"/>
                </a:solidFill>
                <a:highlight>
                  <a:srgbClr val="FFFFFF"/>
                </a:highlight>
              </a:rPr>
              <a:t>Find a pixel by pixel mask of each of the detected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749" y="1097562"/>
            <a:ext cx="3931166" cy="29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40650" y="763500"/>
            <a:ext cx="47415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90"/>
                </a:solidFill>
              </a:rPr>
              <a:t>Object Detection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0101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01010"/>
                </a:solidFill>
                <a:highlight>
                  <a:srgbClr val="FFFFFF"/>
                </a:highlight>
              </a:rPr>
              <a:t>Object detection is the problem of finding and classifying a variable number of objects on an image.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175" y="1126100"/>
            <a:ext cx="3734950" cy="284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11875" y="843850"/>
            <a:ext cx="57864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90"/>
                </a:solidFill>
              </a:rPr>
              <a:t>Applications of Computer Vision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90"/>
              </a:solidFill>
            </a:endParaRP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300">
                <a:solidFill>
                  <a:srgbClr val="444444"/>
                </a:solidFill>
                <a:highlight>
                  <a:srgbClr val="FFFFFF"/>
                </a:highlight>
              </a:rPr>
              <a:t>Face detection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rgbClr val="444444"/>
                </a:solidFill>
                <a:highlight>
                  <a:srgbClr val="FFFFFF"/>
                </a:highlight>
              </a:rPr>
              <a:t>Counting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rgbClr val="444444"/>
                </a:solidFill>
                <a:highlight>
                  <a:srgbClr val="FFFFFF"/>
                </a:highlight>
              </a:rPr>
              <a:t>Visual Search Engine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300">
                <a:solidFill>
                  <a:srgbClr val="444444"/>
                </a:solidFill>
                <a:highlight>
                  <a:srgbClr val="FFFFFF"/>
                </a:highlight>
              </a:rPr>
              <a:t>Aerial image analysis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Autonomous car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9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0" y="4591200"/>
            <a:ext cx="9144000" cy="55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815950" y="151600"/>
            <a:ext cx="132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m roads</a:t>
            </a:r>
          </a:p>
        </p:txBody>
      </p:sp>
      <p:pic>
        <p:nvPicPr>
          <p:cNvPr descr="a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50" y="4591200"/>
            <a:ext cx="10234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_intelligence_benefits_risk.jp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00" y="4591200"/>
            <a:ext cx="909723" cy="55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ge-iris-detection-eye.jpg"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75" y="4591199"/>
            <a:ext cx="860550" cy="55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40650" y="6027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110700" y="2517750"/>
            <a:ext cx="5593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