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howGuides="1">
      <p:cViewPr>
        <p:scale>
          <a:sx n="147" d="100"/>
          <a:sy n="147" d="100"/>
        </p:scale>
        <p:origin x="72" y="-9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2397" y="386174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Homepage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2"/>
          <p:cNvCxnSpPr>
            <a:endCxn id="55" idx="1"/>
          </p:cNvCxnSpPr>
          <p:nvPr/>
        </p:nvCxnSpPr>
        <p:spPr>
          <a:xfrm rot="16200000" flipH="1">
            <a:off x="7126543" y="3418787"/>
            <a:ext cx="954506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36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Lau Kar Rui</cp:lastModifiedBy>
  <cp:revision>61</cp:revision>
  <dcterms:created xsi:type="dcterms:W3CDTF">2016-07-22T14:33:02Z</dcterms:created>
  <dcterms:modified xsi:type="dcterms:W3CDTF">2017-10-05T16:22:30Z</dcterms:modified>
</cp:coreProperties>
</file>