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9" r:id="rId5"/>
    <p:sldId id="316" r:id="rId6"/>
    <p:sldId id="317" r:id="rId7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60" d="100"/>
          <a:sy n="60" d="100"/>
        </p:scale>
        <p:origin x="96" y="672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4030D-FBB7-4216-96D8-6FA6CC78D8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31CDD-F97A-41F0-B5FC-6D8E371DFD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>
          <a:gsLst>
            <a:gs pos="75000">
              <a:schemeClr val="accent2">
                <a:alpha val="0"/>
              </a:schemeClr>
            </a:gs>
            <a:gs pos="100000">
              <a:schemeClr val="accent1">
                <a:alpha val="5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3688" y="147018"/>
            <a:ext cx="3048002" cy="2981232"/>
            <a:chOff x="3493582" y="1028700"/>
            <a:chExt cx="5408035" cy="5289567"/>
          </a:xfrm>
        </p:grpSpPr>
        <p:sp>
          <p:nvSpPr>
            <p:cNvPr id="8" name="任意多边形: 形状 7"/>
            <p:cNvSpPr/>
            <p:nvPr/>
          </p:nvSpPr>
          <p:spPr bwMode="auto">
            <a:xfrm>
              <a:off x="3728077" y="1028700"/>
              <a:ext cx="4799814" cy="4053584"/>
            </a:xfrm>
            <a:custGeom>
              <a:avLst/>
              <a:gdLst>
                <a:gd name="T0" fmla="*/ 980 w 1655"/>
                <a:gd name="T1" fmla="*/ 1 h 1398"/>
                <a:gd name="T2" fmla="*/ 980 w 1655"/>
                <a:gd name="T3" fmla="*/ 0 h 1398"/>
                <a:gd name="T4" fmla="*/ 72 w 1655"/>
                <a:gd name="T5" fmla="*/ 662 h 1398"/>
                <a:gd name="T6" fmla="*/ 230 w 1655"/>
                <a:gd name="T7" fmla="*/ 870 h 1398"/>
                <a:gd name="T8" fmla="*/ 269 w 1655"/>
                <a:gd name="T9" fmla="*/ 1038 h 1398"/>
                <a:gd name="T10" fmla="*/ 109 w 1655"/>
                <a:gd name="T11" fmla="*/ 1157 h 1398"/>
                <a:gd name="T12" fmla="*/ 60 w 1655"/>
                <a:gd name="T13" fmla="*/ 1285 h 1398"/>
                <a:gd name="T14" fmla="*/ 0 w 1655"/>
                <a:gd name="T15" fmla="*/ 1353 h 1398"/>
                <a:gd name="T16" fmla="*/ 121 w 1655"/>
                <a:gd name="T17" fmla="*/ 1322 h 1398"/>
                <a:gd name="T18" fmla="*/ 94 w 1655"/>
                <a:gd name="T19" fmla="*/ 1398 h 1398"/>
                <a:gd name="T20" fmla="*/ 191 w 1655"/>
                <a:gd name="T21" fmla="*/ 1328 h 1398"/>
                <a:gd name="T22" fmla="*/ 334 w 1655"/>
                <a:gd name="T23" fmla="*/ 1323 h 1398"/>
                <a:gd name="T24" fmla="*/ 499 w 1655"/>
                <a:gd name="T25" fmla="*/ 1364 h 1398"/>
                <a:gd name="T26" fmla="*/ 822 w 1655"/>
                <a:gd name="T27" fmla="*/ 1118 h 1398"/>
                <a:gd name="T28" fmla="*/ 992 w 1655"/>
                <a:gd name="T29" fmla="*/ 931 h 1398"/>
                <a:gd name="T30" fmla="*/ 1655 w 1655"/>
                <a:gd name="T31" fmla="*/ 775 h 1398"/>
                <a:gd name="T32" fmla="*/ 1161 w 1655"/>
                <a:gd name="T33" fmla="*/ 841 h 1398"/>
                <a:gd name="T34" fmla="*/ 1051 w 1655"/>
                <a:gd name="T35" fmla="*/ 803 h 1398"/>
                <a:gd name="T36" fmla="*/ 1614 w 1655"/>
                <a:gd name="T37" fmla="*/ 248 h 1398"/>
                <a:gd name="T38" fmla="*/ 990 w 1655"/>
                <a:gd name="T39" fmla="*/ 668 h 1398"/>
                <a:gd name="T40" fmla="*/ 611 w 1655"/>
                <a:gd name="T41" fmla="*/ 874 h 1398"/>
                <a:gd name="T42" fmla="*/ 462 w 1655"/>
                <a:gd name="T43" fmla="*/ 546 h 1398"/>
                <a:gd name="T44" fmla="*/ 580 w 1655"/>
                <a:gd name="T45" fmla="*/ 344 h 1398"/>
                <a:gd name="T46" fmla="*/ 663 w 1655"/>
                <a:gd name="T47" fmla="*/ 250 h 1398"/>
                <a:gd name="T48" fmla="*/ 707 w 1655"/>
                <a:gd name="T49" fmla="*/ 215 h 1398"/>
                <a:gd name="T50" fmla="*/ 667 w 1655"/>
                <a:gd name="T51" fmla="*/ 227 h 1398"/>
                <a:gd name="T52" fmla="*/ 839 w 1655"/>
                <a:gd name="T53" fmla="*/ 121 h 1398"/>
                <a:gd name="T54" fmla="*/ 785 w 1655"/>
                <a:gd name="T55" fmla="*/ 131 h 1398"/>
                <a:gd name="T56" fmla="*/ 980 w 1655"/>
                <a:gd name="T57" fmla="*/ 1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5" h="1398">
                  <a:moveTo>
                    <a:pt x="980" y="1"/>
                  </a:moveTo>
                  <a:cubicBezTo>
                    <a:pt x="981" y="1"/>
                    <a:pt x="980" y="0"/>
                    <a:pt x="980" y="0"/>
                  </a:cubicBezTo>
                  <a:cubicBezTo>
                    <a:pt x="919" y="27"/>
                    <a:pt x="125" y="374"/>
                    <a:pt x="72" y="662"/>
                  </a:cubicBezTo>
                  <a:cubicBezTo>
                    <a:pt x="50" y="783"/>
                    <a:pt x="181" y="835"/>
                    <a:pt x="230" y="870"/>
                  </a:cubicBezTo>
                  <a:cubicBezTo>
                    <a:pt x="278" y="904"/>
                    <a:pt x="295" y="978"/>
                    <a:pt x="269" y="1038"/>
                  </a:cubicBezTo>
                  <a:cubicBezTo>
                    <a:pt x="269" y="1038"/>
                    <a:pt x="165" y="1062"/>
                    <a:pt x="109" y="1157"/>
                  </a:cubicBezTo>
                  <a:cubicBezTo>
                    <a:pt x="70" y="1226"/>
                    <a:pt x="68" y="1273"/>
                    <a:pt x="60" y="1285"/>
                  </a:cubicBezTo>
                  <a:cubicBezTo>
                    <a:pt x="52" y="1297"/>
                    <a:pt x="0" y="1353"/>
                    <a:pt x="0" y="1353"/>
                  </a:cubicBezTo>
                  <a:cubicBezTo>
                    <a:pt x="0" y="1353"/>
                    <a:pt x="95" y="1306"/>
                    <a:pt x="121" y="1322"/>
                  </a:cubicBezTo>
                  <a:cubicBezTo>
                    <a:pt x="137" y="1332"/>
                    <a:pt x="94" y="1398"/>
                    <a:pt x="94" y="1398"/>
                  </a:cubicBezTo>
                  <a:cubicBezTo>
                    <a:pt x="94" y="1398"/>
                    <a:pt x="158" y="1335"/>
                    <a:pt x="191" y="1328"/>
                  </a:cubicBezTo>
                  <a:cubicBezTo>
                    <a:pt x="225" y="1321"/>
                    <a:pt x="289" y="1335"/>
                    <a:pt x="334" y="1323"/>
                  </a:cubicBezTo>
                  <a:cubicBezTo>
                    <a:pt x="334" y="1323"/>
                    <a:pt x="402" y="1374"/>
                    <a:pt x="499" y="1364"/>
                  </a:cubicBezTo>
                  <a:cubicBezTo>
                    <a:pt x="595" y="1354"/>
                    <a:pt x="756" y="1267"/>
                    <a:pt x="822" y="1118"/>
                  </a:cubicBezTo>
                  <a:cubicBezTo>
                    <a:pt x="844" y="1069"/>
                    <a:pt x="932" y="964"/>
                    <a:pt x="992" y="931"/>
                  </a:cubicBezTo>
                  <a:cubicBezTo>
                    <a:pt x="1051" y="899"/>
                    <a:pt x="1655" y="775"/>
                    <a:pt x="1655" y="775"/>
                  </a:cubicBezTo>
                  <a:cubicBezTo>
                    <a:pt x="1655" y="775"/>
                    <a:pt x="1254" y="845"/>
                    <a:pt x="1161" y="841"/>
                  </a:cubicBezTo>
                  <a:cubicBezTo>
                    <a:pt x="1068" y="836"/>
                    <a:pt x="1063" y="819"/>
                    <a:pt x="1051" y="803"/>
                  </a:cubicBezTo>
                  <a:cubicBezTo>
                    <a:pt x="1039" y="787"/>
                    <a:pt x="1046" y="633"/>
                    <a:pt x="1614" y="248"/>
                  </a:cubicBezTo>
                  <a:cubicBezTo>
                    <a:pt x="1614" y="248"/>
                    <a:pt x="1184" y="504"/>
                    <a:pt x="990" y="668"/>
                  </a:cubicBezTo>
                  <a:cubicBezTo>
                    <a:pt x="796" y="831"/>
                    <a:pt x="611" y="874"/>
                    <a:pt x="611" y="874"/>
                  </a:cubicBezTo>
                  <a:cubicBezTo>
                    <a:pt x="611" y="874"/>
                    <a:pt x="609" y="660"/>
                    <a:pt x="462" y="546"/>
                  </a:cubicBezTo>
                  <a:cubicBezTo>
                    <a:pt x="462" y="546"/>
                    <a:pt x="548" y="485"/>
                    <a:pt x="580" y="344"/>
                  </a:cubicBezTo>
                  <a:cubicBezTo>
                    <a:pt x="587" y="298"/>
                    <a:pt x="615" y="276"/>
                    <a:pt x="663" y="250"/>
                  </a:cubicBezTo>
                  <a:cubicBezTo>
                    <a:pt x="711" y="225"/>
                    <a:pt x="708" y="218"/>
                    <a:pt x="707" y="215"/>
                  </a:cubicBezTo>
                  <a:cubicBezTo>
                    <a:pt x="706" y="212"/>
                    <a:pt x="667" y="227"/>
                    <a:pt x="667" y="227"/>
                  </a:cubicBezTo>
                  <a:cubicBezTo>
                    <a:pt x="667" y="227"/>
                    <a:pt x="836" y="132"/>
                    <a:pt x="839" y="121"/>
                  </a:cubicBezTo>
                  <a:cubicBezTo>
                    <a:pt x="842" y="110"/>
                    <a:pt x="785" y="131"/>
                    <a:pt x="785" y="131"/>
                  </a:cubicBezTo>
                  <a:cubicBezTo>
                    <a:pt x="785" y="131"/>
                    <a:pt x="949" y="24"/>
                    <a:pt x="980" y="1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 bwMode="auto">
            <a:xfrm>
              <a:off x="4096917" y="4221248"/>
              <a:ext cx="718140" cy="683943"/>
            </a:xfrm>
            <a:custGeom>
              <a:avLst/>
              <a:gdLst>
                <a:gd name="T0" fmla="*/ 248 w 248"/>
                <a:gd name="T1" fmla="*/ 159 h 236"/>
                <a:gd name="T2" fmla="*/ 191 w 248"/>
                <a:gd name="T3" fmla="*/ 0 h 236"/>
                <a:gd name="T4" fmla="*/ 113 w 248"/>
                <a:gd name="T5" fmla="*/ 34 h 236"/>
                <a:gd name="T6" fmla="*/ 25 w 248"/>
                <a:gd name="T7" fmla="*/ 159 h 236"/>
                <a:gd name="T8" fmla="*/ 13 w 248"/>
                <a:gd name="T9" fmla="*/ 200 h 236"/>
                <a:gd name="T10" fmla="*/ 67 w 248"/>
                <a:gd name="T11" fmla="*/ 226 h 236"/>
                <a:gd name="T12" fmla="*/ 207 w 248"/>
                <a:gd name="T13" fmla="*/ 222 h 236"/>
                <a:gd name="T14" fmla="*/ 231 w 248"/>
                <a:gd name="T15" fmla="*/ 236 h 236"/>
                <a:gd name="T16" fmla="*/ 248 w 248"/>
                <a:gd name="T17" fmla="*/ 15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36">
                  <a:moveTo>
                    <a:pt x="248" y="159"/>
                  </a:moveTo>
                  <a:cubicBezTo>
                    <a:pt x="248" y="155"/>
                    <a:pt x="191" y="0"/>
                    <a:pt x="191" y="0"/>
                  </a:cubicBezTo>
                  <a:cubicBezTo>
                    <a:pt x="191" y="0"/>
                    <a:pt x="148" y="26"/>
                    <a:pt x="113" y="34"/>
                  </a:cubicBezTo>
                  <a:cubicBezTo>
                    <a:pt x="78" y="41"/>
                    <a:pt x="19" y="90"/>
                    <a:pt x="25" y="159"/>
                  </a:cubicBezTo>
                  <a:cubicBezTo>
                    <a:pt x="25" y="159"/>
                    <a:pt x="0" y="173"/>
                    <a:pt x="13" y="200"/>
                  </a:cubicBezTo>
                  <a:cubicBezTo>
                    <a:pt x="21" y="214"/>
                    <a:pt x="45" y="222"/>
                    <a:pt x="67" y="226"/>
                  </a:cubicBezTo>
                  <a:cubicBezTo>
                    <a:pt x="101" y="220"/>
                    <a:pt x="163" y="234"/>
                    <a:pt x="207" y="222"/>
                  </a:cubicBezTo>
                  <a:cubicBezTo>
                    <a:pt x="207" y="222"/>
                    <a:pt x="216" y="228"/>
                    <a:pt x="231" y="236"/>
                  </a:cubicBezTo>
                  <a:cubicBezTo>
                    <a:pt x="237" y="210"/>
                    <a:pt x="248" y="162"/>
                    <a:pt x="248" y="159"/>
                  </a:cubicBezTo>
                  <a:close/>
                </a:path>
              </a:pathLst>
            </a:custGeom>
            <a:solidFill>
              <a:srgbClr val="D15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 bwMode="auto">
            <a:xfrm>
              <a:off x="3867308" y="2472308"/>
              <a:ext cx="2903094" cy="2540360"/>
            </a:xfrm>
            <a:custGeom>
              <a:avLst/>
              <a:gdLst>
                <a:gd name="T0" fmla="*/ 451 w 1001"/>
                <a:gd name="T1" fmla="*/ 866 h 876"/>
                <a:gd name="T2" fmla="*/ 774 w 1001"/>
                <a:gd name="T3" fmla="*/ 620 h 876"/>
                <a:gd name="T4" fmla="*/ 944 w 1001"/>
                <a:gd name="T5" fmla="*/ 433 h 876"/>
                <a:gd name="T6" fmla="*/ 1001 w 1001"/>
                <a:gd name="T7" fmla="*/ 414 h 876"/>
                <a:gd name="T8" fmla="*/ 1001 w 1001"/>
                <a:gd name="T9" fmla="*/ 414 h 876"/>
                <a:gd name="T10" fmla="*/ 647 w 1001"/>
                <a:gd name="T11" fmla="*/ 437 h 876"/>
                <a:gd name="T12" fmla="*/ 515 w 1001"/>
                <a:gd name="T13" fmla="*/ 506 h 876"/>
                <a:gd name="T14" fmla="*/ 549 w 1001"/>
                <a:gd name="T15" fmla="*/ 453 h 876"/>
                <a:gd name="T16" fmla="*/ 341 w 1001"/>
                <a:gd name="T17" fmla="*/ 144 h 876"/>
                <a:gd name="T18" fmla="*/ 110 w 1001"/>
                <a:gd name="T19" fmla="*/ 78 h 876"/>
                <a:gd name="T20" fmla="*/ 110 w 1001"/>
                <a:gd name="T21" fmla="*/ 306 h 876"/>
                <a:gd name="T22" fmla="*/ 273 w 1001"/>
                <a:gd name="T23" fmla="*/ 572 h 876"/>
                <a:gd name="T24" fmla="*/ 231 w 1001"/>
                <a:gd name="T25" fmla="*/ 667 h 876"/>
                <a:gd name="T26" fmla="*/ 274 w 1001"/>
                <a:gd name="T27" fmla="*/ 740 h 876"/>
                <a:gd name="T28" fmla="*/ 264 w 1001"/>
                <a:gd name="T29" fmla="*/ 793 h 876"/>
                <a:gd name="T30" fmla="*/ 286 w 1001"/>
                <a:gd name="T31" fmla="*/ 825 h 876"/>
                <a:gd name="T32" fmla="*/ 451 w 1001"/>
                <a:gd name="T33" fmla="*/ 86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1" h="876">
                  <a:moveTo>
                    <a:pt x="451" y="866"/>
                  </a:moveTo>
                  <a:cubicBezTo>
                    <a:pt x="547" y="856"/>
                    <a:pt x="708" y="769"/>
                    <a:pt x="774" y="620"/>
                  </a:cubicBezTo>
                  <a:cubicBezTo>
                    <a:pt x="796" y="571"/>
                    <a:pt x="884" y="466"/>
                    <a:pt x="944" y="433"/>
                  </a:cubicBezTo>
                  <a:cubicBezTo>
                    <a:pt x="952" y="429"/>
                    <a:pt x="973" y="422"/>
                    <a:pt x="1001" y="414"/>
                  </a:cubicBezTo>
                  <a:cubicBezTo>
                    <a:pt x="1001" y="414"/>
                    <a:pt x="1001" y="414"/>
                    <a:pt x="1001" y="414"/>
                  </a:cubicBezTo>
                  <a:cubicBezTo>
                    <a:pt x="1001" y="414"/>
                    <a:pt x="815" y="344"/>
                    <a:pt x="647" y="437"/>
                  </a:cubicBezTo>
                  <a:cubicBezTo>
                    <a:pt x="540" y="496"/>
                    <a:pt x="515" y="506"/>
                    <a:pt x="515" y="506"/>
                  </a:cubicBezTo>
                  <a:cubicBezTo>
                    <a:pt x="515" y="506"/>
                    <a:pt x="545" y="479"/>
                    <a:pt x="549" y="453"/>
                  </a:cubicBezTo>
                  <a:cubicBezTo>
                    <a:pt x="553" y="424"/>
                    <a:pt x="580" y="189"/>
                    <a:pt x="341" y="144"/>
                  </a:cubicBezTo>
                  <a:cubicBezTo>
                    <a:pt x="341" y="144"/>
                    <a:pt x="305" y="0"/>
                    <a:pt x="110" y="78"/>
                  </a:cubicBezTo>
                  <a:cubicBezTo>
                    <a:pt x="52" y="101"/>
                    <a:pt x="0" y="232"/>
                    <a:pt x="110" y="306"/>
                  </a:cubicBezTo>
                  <a:cubicBezTo>
                    <a:pt x="220" y="380"/>
                    <a:pt x="289" y="451"/>
                    <a:pt x="273" y="572"/>
                  </a:cubicBezTo>
                  <a:cubicBezTo>
                    <a:pt x="268" y="608"/>
                    <a:pt x="223" y="612"/>
                    <a:pt x="231" y="667"/>
                  </a:cubicBezTo>
                  <a:cubicBezTo>
                    <a:pt x="236" y="707"/>
                    <a:pt x="271" y="703"/>
                    <a:pt x="274" y="740"/>
                  </a:cubicBezTo>
                  <a:cubicBezTo>
                    <a:pt x="277" y="776"/>
                    <a:pt x="264" y="772"/>
                    <a:pt x="264" y="793"/>
                  </a:cubicBezTo>
                  <a:cubicBezTo>
                    <a:pt x="264" y="814"/>
                    <a:pt x="286" y="825"/>
                    <a:pt x="286" y="825"/>
                  </a:cubicBezTo>
                  <a:cubicBezTo>
                    <a:pt x="286" y="825"/>
                    <a:pt x="354" y="876"/>
                    <a:pt x="451" y="866"/>
                  </a:cubicBezTo>
                  <a:close/>
                </a:path>
              </a:pathLst>
            </a:custGeom>
            <a:solidFill>
              <a:srgbClr val="F5F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 bwMode="auto">
            <a:xfrm>
              <a:off x="3892956" y="4377578"/>
              <a:ext cx="324873" cy="447006"/>
            </a:xfrm>
            <a:custGeom>
              <a:avLst/>
              <a:gdLst>
                <a:gd name="T0" fmla="*/ 27 w 112"/>
                <a:gd name="T1" fmla="*/ 54 h 154"/>
                <a:gd name="T2" fmla="*/ 3 w 112"/>
                <a:gd name="T3" fmla="*/ 130 h 154"/>
                <a:gd name="T4" fmla="*/ 0 w 112"/>
                <a:gd name="T5" fmla="*/ 134 h 154"/>
                <a:gd name="T6" fmla="*/ 54 w 112"/>
                <a:gd name="T7" fmla="*/ 110 h 154"/>
                <a:gd name="T8" fmla="*/ 79 w 112"/>
                <a:gd name="T9" fmla="*/ 70 h 154"/>
                <a:gd name="T10" fmla="*/ 91 w 112"/>
                <a:gd name="T11" fmla="*/ 14 h 154"/>
                <a:gd name="T12" fmla="*/ 27 w 112"/>
                <a:gd name="T13" fmla="*/ 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54">
                  <a:moveTo>
                    <a:pt x="27" y="54"/>
                  </a:moveTo>
                  <a:cubicBezTo>
                    <a:pt x="11" y="94"/>
                    <a:pt x="9" y="121"/>
                    <a:pt x="3" y="130"/>
                  </a:cubicBezTo>
                  <a:cubicBezTo>
                    <a:pt x="2" y="131"/>
                    <a:pt x="1" y="132"/>
                    <a:pt x="0" y="134"/>
                  </a:cubicBezTo>
                  <a:cubicBezTo>
                    <a:pt x="0" y="134"/>
                    <a:pt x="25" y="154"/>
                    <a:pt x="54" y="110"/>
                  </a:cubicBezTo>
                  <a:cubicBezTo>
                    <a:pt x="55" y="108"/>
                    <a:pt x="39" y="76"/>
                    <a:pt x="79" y="70"/>
                  </a:cubicBezTo>
                  <a:cubicBezTo>
                    <a:pt x="79" y="70"/>
                    <a:pt x="112" y="36"/>
                    <a:pt x="91" y="14"/>
                  </a:cubicBezTo>
                  <a:cubicBezTo>
                    <a:pt x="78" y="0"/>
                    <a:pt x="48" y="30"/>
                    <a:pt x="27" y="54"/>
                  </a:cubicBezTo>
                  <a:close/>
                </a:path>
              </a:pathLst>
            </a:custGeom>
            <a:solidFill>
              <a:srgbClr val="D15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5905703" y="3809662"/>
              <a:ext cx="214954" cy="196634"/>
            </a:xfrm>
            <a:custGeom>
              <a:avLst/>
              <a:gdLst>
                <a:gd name="T0" fmla="*/ 0 w 74"/>
                <a:gd name="T1" fmla="*/ 68 h 68"/>
                <a:gd name="T2" fmla="*/ 69 w 74"/>
                <a:gd name="T3" fmla="*/ 21 h 68"/>
                <a:gd name="T4" fmla="*/ 58 w 74"/>
                <a:gd name="T5" fmla="*/ 0 h 68"/>
                <a:gd name="T6" fmla="*/ 0 w 74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68">
                  <a:moveTo>
                    <a:pt x="0" y="68"/>
                  </a:moveTo>
                  <a:cubicBezTo>
                    <a:pt x="0" y="68"/>
                    <a:pt x="20" y="30"/>
                    <a:pt x="69" y="21"/>
                  </a:cubicBezTo>
                  <a:cubicBezTo>
                    <a:pt x="69" y="21"/>
                    <a:pt x="74" y="5"/>
                    <a:pt x="58" y="0"/>
                  </a:cubicBezTo>
                  <a:cubicBezTo>
                    <a:pt x="58" y="0"/>
                    <a:pt x="0" y="15"/>
                    <a:pt x="0" y="68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6038827" y="3963549"/>
              <a:ext cx="189306" cy="196634"/>
            </a:xfrm>
            <a:custGeom>
              <a:avLst/>
              <a:gdLst>
                <a:gd name="T0" fmla="*/ 0 w 65"/>
                <a:gd name="T1" fmla="*/ 68 h 68"/>
                <a:gd name="T2" fmla="*/ 61 w 65"/>
                <a:gd name="T3" fmla="*/ 21 h 68"/>
                <a:gd name="T4" fmla="*/ 51 w 65"/>
                <a:gd name="T5" fmla="*/ 0 h 68"/>
                <a:gd name="T6" fmla="*/ 0 w 65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8">
                  <a:moveTo>
                    <a:pt x="0" y="68"/>
                  </a:moveTo>
                  <a:cubicBezTo>
                    <a:pt x="0" y="68"/>
                    <a:pt x="18" y="30"/>
                    <a:pt x="61" y="21"/>
                  </a:cubicBezTo>
                  <a:cubicBezTo>
                    <a:pt x="61" y="21"/>
                    <a:pt x="65" y="5"/>
                    <a:pt x="51" y="0"/>
                  </a:cubicBezTo>
                  <a:cubicBezTo>
                    <a:pt x="51" y="0"/>
                    <a:pt x="0" y="15"/>
                    <a:pt x="0" y="68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4629416" y="4702451"/>
              <a:ext cx="3118048" cy="1069882"/>
            </a:xfrm>
            <a:custGeom>
              <a:avLst/>
              <a:gdLst>
                <a:gd name="T0" fmla="*/ 844 w 1075"/>
                <a:gd name="T1" fmla="*/ 158 h 369"/>
                <a:gd name="T2" fmla="*/ 724 w 1075"/>
                <a:gd name="T3" fmla="*/ 165 h 369"/>
                <a:gd name="T4" fmla="*/ 648 w 1075"/>
                <a:gd name="T5" fmla="*/ 155 h 369"/>
                <a:gd name="T6" fmla="*/ 478 w 1075"/>
                <a:gd name="T7" fmla="*/ 138 h 369"/>
                <a:gd name="T8" fmla="*/ 435 w 1075"/>
                <a:gd name="T9" fmla="*/ 118 h 369"/>
                <a:gd name="T10" fmla="*/ 383 w 1075"/>
                <a:gd name="T11" fmla="*/ 90 h 369"/>
                <a:gd name="T12" fmla="*/ 396 w 1075"/>
                <a:gd name="T13" fmla="*/ 0 h 369"/>
                <a:gd name="T14" fmla="*/ 188 w 1075"/>
                <a:gd name="T15" fmla="*/ 97 h 369"/>
                <a:gd name="T16" fmla="*/ 62 w 1075"/>
                <a:gd name="T17" fmla="*/ 77 h 369"/>
                <a:gd name="T18" fmla="*/ 33 w 1075"/>
                <a:gd name="T19" fmla="*/ 224 h 369"/>
                <a:gd name="T20" fmla="*/ 1075 w 1075"/>
                <a:gd name="T21" fmla="*/ 110 h 369"/>
                <a:gd name="T22" fmla="*/ 844 w 1075"/>
                <a:gd name="T23" fmla="*/ 15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5" h="369">
                  <a:moveTo>
                    <a:pt x="844" y="158"/>
                  </a:moveTo>
                  <a:cubicBezTo>
                    <a:pt x="844" y="158"/>
                    <a:pt x="776" y="150"/>
                    <a:pt x="724" y="165"/>
                  </a:cubicBezTo>
                  <a:cubicBezTo>
                    <a:pt x="724" y="165"/>
                    <a:pt x="689" y="148"/>
                    <a:pt x="648" y="155"/>
                  </a:cubicBezTo>
                  <a:cubicBezTo>
                    <a:pt x="648" y="155"/>
                    <a:pt x="596" y="124"/>
                    <a:pt x="478" y="138"/>
                  </a:cubicBezTo>
                  <a:cubicBezTo>
                    <a:pt x="478" y="138"/>
                    <a:pt x="482" y="115"/>
                    <a:pt x="435" y="118"/>
                  </a:cubicBezTo>
                  <a:cubicBezTo>
                    <a:pt x="435" y="118"/>
                    <a:pt x="445" y="89"/>
                    <a:pt x="383" y="90"/>
                  </a:cubicBezTo>
                  <a:cubicBezTo>
                    <a:pt x="383" y="90"/>
                    <a:pt x="418" y="53"/>
                    <a:pt x="396" y="0"/>
                  </a:cubicBezTo>
                  <a:cubicBezTo>
                    <a:pt x="326" y="58"/>
                    <a:pt x="245" y="91"/>
                    <a:pt x="188" y="97"/>
                  </a:cubicBezTo>
                  <a:cubicBezTo>
                    <a:pt x="135" y="103"/>
                    <a:pt x="91" y="90"/>
                    <a:pt x="62" y="77"/>
                  </a:cubicBezTo>
                  <a:cubicBezTo>
                    <a:pt x="44" y="96"/>
                    <a:pt x="0" y="153"/>
                    <a:pt x="33" y="224"/>
                  </a:cubicBezTo>
                  <a:cubicBezTo>
                    <a:pt x="73" y="313"/>
                    <a:pt x="406" y="369"/>
                    <a:pt x="1075" y="110"/>
                  </a:cubicBezTo>
                  <a:cubicBezTo>
                    <a:pt x="1075" y="110"/>
                    <a:pt x="904" y="130"/>
                    <a:pt x="844" y="158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 bwMode="auto">
            <a:xfrm>
              <a:off x="3997990" y="1527001"/>
              <a:ext cx="721805" cy="681500"/>
            </a:xfrm>
            <a:custGeom>
              <a:avLst/>
              <a:gdLst>
                <a:gd name="T0" fmla="*/ 174 w 249"/>
                <a:gd name="T1" fmla="*/ 235 h 235"/>
                <a:gd name="T2" fmla="*/ 249 w 249"/>
                <a:gd name="T3" fmla="*/ 178 h 235"/>
                <a:gd name="T4" fmla="*/ 110 w 249"/>
                <a:gd name="T5" fmla="*/ 0 h 235"/>
                <a:gd name="T6" fmla="*/ 97 w 249"/>
                <a:gd name="T7" fmla="*/ 46 h 235"/>
                <a:gd name="T8" fmla="*/ 0 w 249"/>
                <a:gd name="T9" fmla="*/ 73 h 235"/>
                <a:gd name="T10" fmla="*/ 174 w 249"/>
                <a:gd name="T1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235">
                  <a:moveTo>
                    <a:pt x="174" y="235"/>
                  </a:moveTo>
                  <a:cubicBezTo>
                    <a:pt x="198" y="216"/>
                    <a:pt x="223" y="197"/>
                    <a:pt x="249" y="178"/>
                  </a:cubicBezTo>
                  <a:cubicBezTo>
                    <a:pt x="233" y="121"/>
                    <a:pt x="190" y="62"/>
                    <a:pt x="110" y="0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156" y="75"/>
                    <a:pt x="174" y="235"/>
                  </a:cubicBezTo>
                  <a:close/>
                </a:path>
              </a:pathLst>
            </a:custGeom>
            <a:solidFill>
              <a:srgbClr val="BC2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>
              <a:off x="3493582" y="3258843"/>
              <a:ext cx="561810" cy="1548642"/>
            </a:xfrm>
            <a:custGeom>
              <a:avLst/>
              <a:gdLst>
                <a:gd name="T0" fmla="*/ 141 w 194"/>
                <a:gd name="T1" fmla="*/ 516 h 534"/>
                <a:gd name="T2" fmla="*/ 146 w 194"/>
                <a:gd name="T3" fmla="*/ 503 h 534"/>
                <a:gd name="T4" fmla="*/ 162 w 194"/>
                <a:gd name="T5" fmla="*/ 57 h 534"/>
                <a:gd name="T6" fmla="*/ 194 w 194"/>
                <a:gd name="T7" fmla="*/ 18 h 534"/>
                <a:gd name="T8" fmla="*/ 179 w 194"/>
                <a:gd name="T9" fmla="*/ 0 h 534"/>
                <a:gd name="T10" fmla="*/ 57 w 194"/>
                <a:gd name="T11" fmla="*/ 423 h 534"/>
                <a:gd name="T12" fmla="*/ 127 w 194"/>
                <a:gd name="T13" fmla="*/ 534 h 534"/>
                <a:gd name="T14" fmla="*/ 141 w 194"/>
                <a:gd name="T15" fmla="*/ 51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534">
                  <a:moveTo>
                    <a:pt x="141" y="516"/>
                  </a:moveTo>
                  <a:cubicBezTo>
                    <a:pt x="143" y="513"/>
                    <a:pt x="144" y="509"/>
                    <a:pt x="146" y="503"/>
                  </a:cubicBezTo>
                  <a:cubicBezTo>
                    <a:pt x="4" y="352"/>
                    <a:pt x="59" y="185"/>
                    <a:pt x="162" y="57"/>
                  </a:cubicBezTo>
                  <a:cubicBezTo>
                    <a:pt x="172" y="44"/>
                    <a:pt x="183" y="31"/>
                    <a:pt x="194" y="18"/>
                  </a:cubicBezTo>
                  <a:cubicBezTo>
                    <a:pt x="189" y="13"/>
                    <a:pt x="183" y="7"/>
                    <a:pt x="179" y="0"/>
                  </a:cubicBezTo>
                  <a:cubicBezTo>
                    <a:pt x="86" y="111"/>
                    <a:pt x="0" y="232"/>
                    <a:pt x="57" y="423"/>
                  </a:cubicBezTo>
                  <a:cubicBezTo>
                    <a:pt x="68" y="460"/>
                    <a:pt x="92" y="498"/>
                    <a:pt x="127" y="534"/>
                  </a:cubicBezTo>
                  <a:cubicBezTo>
                    <a:pt x="133" y="526"/>
                    <a:pt x="139" y="519"/>
                    <a:pt x="141" y="516"/>
                  </a:cubicBezTo>
                  <a:close/>
                </a:path>
              </a:pathLst>
            </a:custGeom>
            <a:solidFill>
              <a:srgbClr val="B84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 bwMode="auto">
            <a:xfrm>
              <a:off x="3928374" y="4143083"/>
              <a:ext cx="4973243" cy="2175184"/>
            </a:xfrm>
            <a:custGeom>
              <a:avLst/>
              <a:gdLst>
                <a:gd name="T0" fmla="*/ 1679 w 1715"/>
                <a:gd name="T1" fmla="*/ 58 h 750"/>
                <a:gd name="T2" fmla="*/ 1638 w 1715"/>
                <a:gd name="T3" fmla="*/ 0 h 750"/>
                <a:gd name="T4" fmla="*/ 412 w 1715"/>
                <a:gd name="T5" fmla="*/ 415 h 750"/>
                <a:gd name="T6" fmla="*/ 48 w 1715"/>
                <a:gd name="T7" fmla="*/ 246 h 750"/>
                <a:gd name="T8" fmla="*/ 48 w 1715"/>
                <a:gd name="T9" fmla="*/ 246 h 750"/>
                <a:gd name="T10" fmla="*/ 0 w 1715"/>
                <a:gd name="T11" fmla="*/ 251 h 750"/>
                <a:gd name="T12" fmla="*/ 1715 w 1715"/>
                <a:gd name="T13" fmla="*/ 46 h 750"/>
                <a:gd name="T14" fmla="*/ 1679 w 1715"/>
                <a:gd name="T15" fmla="*/ 58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4" h="750">
                  <a:moveTo>
                    <a:pt x="1679" y="58"/>
                  </a:moveTo>
                  <a:cubicBezTo>
                    <a:pt x="1638" y="0"/>
                    <a:pt x="1638" y="0"/>
                    <a:pt x="1638" y="0"/>
                  </a:cubicBezTo>
                  <a:cubicBezTo>
                    <a:pt x="1638" y="0"/>
                    <a:pt x="1390" y="704"/>
                    <a:pt x="412" y="415"/>
                  </a:cubicBezTo>
                  <a:cubicBezTo>
                    <a:pt x="245" y="365"/>
                    <a:pt x="127" y="308"/>
                    <a:pt x="48" y="246"/>
                  </a:cubicBezTo>
                  <a:cubicBezTo>
                    <a:pt x="47" y="246"/>
                    <a:pt x="48" y="246"/>
                    <a:pt x="48" y="246"/>
                  </a:cubicBezTo>
                  <a:cubicBezTo>
                    <a:pt x="37" y="242"/>
                    <a:pt x="19" y="246"/>
                    <a:pt x="0" y="251"/>
                  </a:cubicBezTo>
                  <a:cubicBezTo>
                    <a:pt x="341" y="560"/>
                    <a:pt x="1450" y="750"/>
                    <a:pt x="1715" y="46"/>
                  </a:cubicBezTo>
                  <a:lnTo>
                    <a:pt x="1679" y="58"/>
                  </a:lnTo>
                  <a:close/>
                </a:path>
              </a:pathLst>
            </a:custGeom>
            <a:gradFill>
              <a:gsLst>
                <a:gs pos="0">
                  <a:srgbClr val="BC291A"/>
                </a:gs>
                <a:gs pos="23000">
                  <a:srgbClr val="B84338"/>
                </a:gs>
                <a:gs pos="100000">
                  <a:srgbClr val="D86118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400" y="1130300"/>
            <a:ext cx="10858500" cy="221711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400" y="3347418"/>
            <a:ext cx="10858500" cy="18288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8546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matchingName="Agenda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gradFill>
          <a:gsLst>
            <a:gs pos="75000">
              <a:schemeClr val="accent2">
                <a:alpha val="0"/>
              </a:schemeClr>
            </a:gs>
            <a:gs pos="100000">
              <a:schemeClr val="accent1">
                <a:alpha val="5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9053688" y="147018"/>
            <a:ext cx="3048002" cy="2981232"/>
            <a:chOff x="3493582" y="1028700"/>
            <a:chExt cx="5408035" cy="5289567"/>
          </a:xfrm>
        </p:grpSpPr>
        <p:sp>
          <p:nvSpPr>
            <p:cNvPr id="19" name="任意多边形: 形状 18"/>
            <p:cNvSpPr/>
            <p:nvPr/>
          </p:nvSpPr>
          <p:spPr bwMode="auto">
            <a:xfrm>
              <a:off x="3728077" y="1028700"/>
              <a:ext cx="4799814" cy="4053584"/>
            </a:xfrm>
            <a:custGeom>
              <a:avLst/>
              <a:gdLst>
                <a:gd name="T0" fmla="*/ 980 w 1655"/>
                <a:gd name="T1" fmla="*/ 1 h 1398"/>
                <a:gd name="T2" fmla="*/ 980 w 1655"/>
                <a:gd name="T3" fmla="*/ 0 h 1398"/>
                <a:gd name="T4" fmla="*/ 72 w 1655"/>
                <a:gd name="T5" fmla="*/ 662 h 1398"/>
                <a:gd name="T6" fmla="*/ 230 w 1655"/>
                <a:gd name="T7" fmla="*/ 870 h 1398"/>
                <a:gd name="T8" fmla="*/ 269 w 1655"/>
                <a:gd name="T9" fmla="*/ 1038 h 1398"/>
                <a:gd name="T10" fmla="*/ 109 w 1655"/>
                <a:gd name="T11" fmla="*/ 1157 h 1398"/>
                <a:gd name="T12" fmla="*/ 60 w 1655"/>
                <a:gd name="T13" fmla="*/ 1285 h 1398"/>
                <a:gd name="T14" fmla="*/ 0 w 1655"/>
                <a:gd name="T15" fmla="*/ 1353 h 1398"/>
                <a:gd name="T16" fmla="*/ 121 w 1655"/>
                <a:gd name="T17" fmla="*/ 1322 h 1398"/>
                <a:gd name="T18" fmla="*/ 94 w 1655"/>
                <a:gd name="T19" fmla="*/ 1398 h 1398"/>
                <a:gd name="T20" fmla="*/ 191 w 1655"/>
                <a:gd name="T21" fmla="*/ 1328 h 1398"/>
                <a:gd name="T22" fmla="*/ 334 w 1655"/>
                <a:gd name="T23" fmla="*/ 1323 h 1398"/>
                <a:gd name="T24" fmla="*/ 499 w 1655"/>
                <a:gd name="T25" fmla="*/ 1364 h 1398"/>
                <a:gd name="T26" fmla="*/ 822 w 1655"/>
                <a:gd name="T27" fmla="*/ 1118 h 1398"/>
                <a:gd name="T28" fmla="*/ 992 w 1655"/>
                <a:gd name="T29" fmla="*/ 931 h 1398"/>
                <a:gd name="T30" fmla="*/ 1655 w 1655"/>
                <a:gd name="T31" fmla="*/ 775 h 1398"/>
                <a:gd name="T32" fmla="*/ 1161 w 1655"/>
                <a:gd name="T33" fmla="*/ 841 h 1398"/>
                <a:gd name="T34" fmla="*/ 1051 w 1655"/>
                <a:gd name="T35" fmla="*/ 803 h 1398"/>
                <a:gd name="T36" fmla="*/ 1614 w 1655"/>
                <a:gd name="T37" fmla="*/ 248 h 1398"/>
                <a:gd name="T38" fmla="*/ 990 w 1655"/>
                <a:gd name="T39" fmla="*/ 668 h 1398"/>
                <a:gd name="T40" fmla="*/ 611 w 1655"/>
                <a:gd name="T41" fmla="*/ 874 h 1398"/>
                <a:gd name="T42" fmla="*/ 462 w 1655"/>
                <a:gd name="T43" fmla="*/ 546 h 1398"/>
                <a:gd name="T44" fmla="*/ 580 w 1655"/>
                <a:gd name="T45" fmla="*/ 344 h 1398"/>
                <a:gd name="T46" fmla="*/ 663 w 1655"/>
                <a:gd name="T47" fmla="*/ 250 h 1398"/>
                <a:gd name="T48" fmla="*/ 707 w 1655"/>
                <a:gd name="T49" fmla="*/ 215 h 1398"/>
                <a:gd name="T50" fmla="*/ 667 w 1655"/>
                <a:gd name="T51" fmla="*/ 227 h 1398"/>
                <a:gd name="T52" fmla="*/ 839 w 1655"/>
                <a:gd name="T53" fmla="*/ 121 h 1398"/>
                <a:gd name="T54" fmla="*/ 785 w 1655"/>
                <a:gd name="T55" fmla="*/ 131 h 1398"/>
                <a:gd name="T56" fmla="*/ 980 w 1655"/>
                <a:gd name="T57" fmla="*/ 1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5" h="1398">
                  <a:moveTo>
                    <a:pt x="980" y="1"/>
                  </a:moveTo>
                  <a:cubicBezTo>
                    <a:pt x="981" y="1"/>
                    <a:pt x="980" y="0"/>
                    <a:pt x="980" y="0"/>
                  </a:cubicBezTo>
                  <a:cubicBezTo>
                    <a:pt x="919" y="27"/>
                    <a:pt x="125" y="374"/>
                    <a:pt x="72" y="662"/>
                  </a:cubicBezTo>
                  <a:cubicBezTo>
                    <a:pt x="50" y="783"/>
                    <a:pt x="181" y="835"/>
                    <a:pt x="230" y="870"/>
                  </a:cubicBezTo>
                  <a:cubicBezTo>
                    <a:pt x="278" y="904"/>
                    <a:pt x="295" y="978"/>
                    <a:pt x="269" y="1038"/>
                  </a:cubicBezTo>
                  <a:cubicBezTo>
                    <a:pt x="269" y="1038"/>
                    <a:pt x="165" y="1062"/>
                    <a:pt x="109" y="1157"/>
                  </a:cubicBezTo>
                  <a:cubicBezTo>
                    <a:pt x="70" y="1226"/>
                    <a:pt x="68" y="1273"/>
                    <a:pt x="60" y="1285"/>
                  </a:cubicBezTo>
                  <a:cubicBezTo>
                    <a:pt x="52" y="1297"/>
                    <a:pt x="0" y="1353"/>
                    <a:pt x="0" y="1353"/>
                  </a:cubicBezTo>
                  <a:cubicBezTo>
                    <a:pt x="0" y="1353"/>
                    <a:pt x="95" y="1306"/>
                    <a:pt x="121" y="1322"/>
                  </a:cubicBezTo>
                  <a:cubicBezTo>
                    <a:pt x="137" y="1332"/>
                    <a:pt x="94" y="1398"/>
                    <a:pt x="94" y="1398"/>
                  </a:cubicBezTo>
                  <a:cubicBezTo>
                    <a:pt x="94" y="1398"/>
                    <a:pt x="158" y="1335"/>
                    <a:pt x="191" y="1328"/>
                  </a:cubicBezTo>
                  <a:cubicBezTo>
                    <a:pt x="225" y="1321"/>
                    <a:pt x="289" y="1335"/>
                    <a:pt x="334" y="1323"/>
                  </a:cubicBezTo>
                  <a:cubicBezTo>
                    <a:pt x="334" y="1323"/>
                    <a:pt x="402" y="1374"/>
                    <a:pt x="499" y="1364"/>
                  </a:cubicBezTo>
                  <a:cubicBezTo>
                    <a:pt x="595" y="1354"/>
                    <a:pt x="756" y="1267"/>
                    <a:pt x="822" y="1118"/>
                  </a:cubicBezTo>
                  <a:cubicBezTo>
                    <a:pt x="844" y="1069"/>
                    <a:pt x="932" y="964"/>
                    <a:pt x="992" y="931"/>
                  </a:cubicBezTo>
                  <a:cubicBezTo>
                    <a:pt x="1051" y="899"/>
                    <a:pt x="1655" y="775"/>
                    <a:pt x="1655" y="775"/>
                  </a:cubicBezTo>
                  <a:cubicBezTo>
                    <a:pt x="1655" y="775"/>
                    <a:pt x="1254" y="845"/>
                    <a:pt x="1161" y="841"/>
                  </a:cubicBezTo>
                  <a:cubicBezTo>
                    <a:pt x="1068" y="836"/>
                    <a:pt x="1063" y="819"/>
                    <a:pt x="1051" y="803"/>
                  </a:cubicBezTo>
                  <a:cubicBezTo>
                    <a:pt x="1039" y="787"/>
                    <a:pt x="1046" y="633"/>
                    <a:pt x="1614" y="248"/>
                  </a:cubicBezTo>
                  <a:cubicBezTo>
                    <a:pt x="1614" y="248"/>
                    <a:pt x="1184" y="504"/>
                    <a:pt x="990" y="668"/>
                  </a:cubicBezTo>
                  <a:cubicBezTo>
                    <a:pt x="796" y="831"/>
                    <a:pt x="611" y="874"/>
                    <a:pt x="611" y="874"/>
                  </a:cubicBezTo>
                  <a:cubicBezTo>
                    <a:pt x="611" y="874"/>
                    <a:pt x="609" y="660"/>
                    <a:pt x="462" y="546"/>
                  </a:cubicBezTo>
                  <a:cubicBezTo>
                    <a:pt x="462" y="546"/>
                    <a:pt x="548" y="485"/>
                    <a:pt x="580" y="344"/>
                  </a:cubicBezTo>
                  <a:cubicBezTo>
                    <a:pt x="587" y="298"/>
                    <a:pt x="615" y="276"/>
                    <a:pt x="663" y="250"/>
                  </a:cubicBezTo>
                  <a:cubicBezTo>
                    <a:pt x="711" y="225"/>
                    <a:pt x="708" y="218"/>
                    <a:pt x="707" y="215"/>
                  </a:cubicBezTo>
                  <a:cubicBezTo>
                    <a:pt x="706" y="212"/>
                    <a:pt x="667" y="227"/>
                    <a:pt x="667" y="227"/>
                  </a:cubicBezTo>
                  <a:cubicBezTo>
                    <a:pt x="667" y="227"/>
                    <a:pt x="836" y="132"/>
                    <a:pt x="839" y="121"/>
                  </a:cubicBezTo>
                  <a:cubicBezTo>
                    <a:pt x="842" y="110"/>
                    <a:pt x="785" y="131"/>
                    <a:pt x="785" y="131"/>
                  </a:cubicBezTo>
                  <a:cubicBezTo>
                    <a:pt x="785" y="131"/>
                    <a:pt x="949" y="24"/>
                    <a:pt x="980" y="1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 bwMode="auto">
            <a:xfrm>
              <a:off x="4096917" y="4221248"/>
              <a:ext cx="718140" cy="683943"/>
            </a:xfrm>
            <a:custGeom>
              <a:avLst/>
              <a:gdLst>
                <a:gd name="T0" fmla="*/ 248 w 248"/>
                <a:gd name="T1" fmla="*/ 159 h 236"/>
                <a:gd name="T2" fmla="*/ 191 w 248"/>
                <a:gd name="T3" fmla="*/ 0 h 236"/>
                <a:gd name="T4" fmla="*/ 113 w 248"/>
                <a:gd name="T5" fmla="*/ 34 h 236"/>
                <a:gd name="T6" fmla="*/ 25 w 248"/>
                <a:gd name="T7" fmla="*/ 159 h 236"/>
                <a:gd name="T8" fmla="*/ 13 w 248"/>
                <a:gd name="T9" fmla="*/ 200 h 236"/>
                <a:gd name="T10" fmla="*/ 67 w 248"/>
                <a:gd name="T11" fmla="*/ 226 h 236"/>
                <a:gd name="T12" fmla="*/ 207 w 248"/>
                <a:gd name="T13" fmla="*/ 222 h 236"/>
                <a:gd name="T14" fmla="*/ 231 w 248"/>
                <a:gd name="T15" fmla="*/ 236 h 236"/>
                <a:gd name="T16" fmla="*/ 248 w 248"/>
                <a:gd name="T17" fmla="*/ 15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36">
                  <a:moveTo>
                    <a:pt x="248" y="159"/>
                  </a:moveTo>
                  <a:cubicBezTo>
                    <a:pt x="248" y="155"/>
                    <a:pt x="191" y="0"/>
                    <a:pt x="191" y="0"/>
                  </a:cubicBezTo>
                  <a:cubicBezTo>
                    <a:pt x="191" y="0"/>
                    <a:pt x="148" y="26"/>
                    <a:pt x="113" y="34"/>
                  </a:cubicBezTo>
                  <a:cubicBezTo>
                    <a:pt x="78" y="41"/>
                    <a:pt x="19" y="90"/>
                    <a:pt x="25" y="159"/>
                  </a:cubicBezTo>
                  <a:cubicBezTo>
                    <a:pt x="25" y="159"/>
                    <a:pt x="0" y="173"/>
                    <a:pt x="13" y="200"/>
                  </a:cubicBezTo>
                  <a:cubicBezTo>
                    <a:pt x="21" y="214"/>
                    <a:pt x="45" y="222"/>
                    <a:pt x="67" y="226"/>
                  </a:cubicBezTo>
                  <a:cubicBezTo>
                    <a:pt x="101" y="220"/>
                    <a:pt x="163" y="234"/>
                    <a:pt x="207" y="222"/>
                  </a:cubicBezTo>
                  <a:cubicBezTo>
                    <a:pt x="207" y="222"/>
                    <a:pt x="216" y="228"/>
                    <a:pt x="231" y="236"/>
                  </a:cubicBezTo>
                  <a:cubicBezTo>
                    <a:pt x="237" y="210"/>
                    <a:pt x="248" y="162"/>
                    <a:pt x="248" y="159"/>
                  </a:cubicBezTo>
                  <a:close/>
                </a:path>
              </a:pathLst>
            </a:custGeom>
            <a:solidFill>
              <a:srgbClr val="D15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3867308" y="2472308"/>
              <a:ext cx="2903094" cy="2540360"/>
            </a:xfrm>
            <a:custGeom>
              <a:avLst/>
              <a:gdLst>
                <a:gd name="T0" fmla="*/ 451 w 1001"/>
                <a:gd name="T1" fmla="*/ 866 h 876"/>
                <a:gd name="T2" fmla="*/ 774 w 1001"/>
                <a:gd name="T3" fmla="*/ 620 h 876"/>
                <a:gd name="T4" fmla="*/ 944 w 1001"/>
                <a:gd name="T5" fmla="*/ 433 h 876"/>
                <a:gd name="T6" fmla="*/ 1001 w 1001"/>
                <a:gd name="T7" fmla="*/ 414 h 876"/>
                <a:gd name="T8" fmla="*/ 1001 w 1001"/>
                <a:gd name="T9" fmla="*/ 414 h 876"/>
                <a:gd name="T10" fmla="*/ 647 w 1001"/>
                <a:gd name="T11" fmla="*/ 437 h 876"/>
                <a:gd name="T12" fmla="*/ 515 w 1001"/>
                <a:gd name="T13" fmla="*/ 506 h 876"/>
                <a:gd name="T14" fmla="*/ 549 w 1001"/>
                <a:gd name="T15" fmla="*/ 453 h 876"/>
                <a:gd name="T16" fmla="*/ 341 w 1001"/>
                <a:gd name="T17" fmla="*/ 144 h 876"/>
                <a:gd name="T18" fmla="*/ 110 w 1001"/>
                <a:gd name="T19" fmla="*/ 78 h 876"/>
                <a:gd name="T20" fmla="*/ 110 w 1001"/>
                <a:gd name="T21" fmla="*/ 306 h 876"/>
                <a:gd name="T22" fmla="*/ 273 w 1001"/>
                <a:gd name="T23" fmla="*/ 572 h 876"/>
                <a:gd name="T24" fmla="*/ 231 w 1001"/>
                <a:gd name="T25" fmla="*/ 667 h 876"/>
                <a:gd name="T26" fmla="*/ 274 w 1001"/>
                <a:gd name="T27" fmla="*/ 740 h 876"/>
                <a:gd name="T28" fmla="*/ 264 w 1001"/>
                <a:gd name="T29" fmla="*/ 793 h 876"/>
                <a:gd name="T30" fmla="*/ 286 w 1001"/>
                <a:gd name="T31" fmla="*/ 825 h 876"/>
                <a:gd name="T32" fmla="*/ 451 w 1001"/>
                <a:gd name="T33" fmla="*/ 86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1" h="876">
                  <a:moveTo>
                    <a:pt x="451" y="866"/>
                  </a:moveTo>
                  <a:cubicBezTo>
                    <a:pt x="547" y="856"/>
                    <a:pt x="708" y="769"/>
                    <a:pt x="774" y="620"/>
                  </a:cubicBezTo>
                  <a:cubicBezTo>
                    <a:pt x="796" y="571"/>
                    <a:pt x="884" y="466"/>
                    <a:pt x="944" y="433"/>
                  </a:cubicBezTo>
                  <a:cubicBezTo>
                    <a:pt x="952" y="429"/>
                    <a:pt x="973" y="422"/>
                    <a:pt x="1001" y="414"/>
                  </a:cubicBezTo>
                  <a:cubicBezTo>
                    <a:pt x="1001" y="414"/>
                    <a:pt x="1001" y="414"/>
                    <a:pt x="1001" y="414"/>
                  </a:cubicBezTo>
                  <a:cubicBezTo>
                    <a:pt x="1001" y="414"/>
                    <a:pt x="815" y="344"/>
                    <a:pt x="647" y="437"/>
                  </a:cubicBezTo>
                  <a:cubicBezTo>
                    <a:pt x="540" y="496"/>
                    <a:pt x="515" y="506"/>
                    <a:pt x="515" y="506"/>
                  </a:cubicBezTo>
                  <a:cubicBezTo>
                    <a:pt x="515" y="506"/>
                    <a:pt x="545" y="479"/>
                    <a:pt x="549" y="453"/>
                  </a:cubicBezTo>
                  <a:cubicBezTo>
                    <a:pt x="553" y="424"/>
                    <a:pt x="580" y="189"/>
                    <a:pt x="341" y="144"/>
                  </a:cubicBezTo>
                  <a:cubicBezTo>
                    <a:pt x="341" y="144"/>
                    <a:pt x="305" y="0"/>
                    <a:pt x="110" y="78"/>
                  </a:cubicBezTo>
                  <a:cubicBezTo>
                    <a:pt x="52" y="101"/>
                    <a:pt x="0" y="232"/>
                    <a:pt x="110" y="306"/>
                  </a:cubicBezTo>
                  <a:cubicBezTo>
                    <a:pt x="220" y="380"/>
                    <a:pt x="289" y="451"/>
                    <a:pt x="273" y="572"/>
                  </a:cubicBezTo>
                  <a:cubicBezTo>
                    <a:pt x="268" y="608"/>
                    <a:pt x="223" y="612"/>
                    <a:pt x="231" y="667"/>
                  </a:cubicBezTo>
                  <a:cubicBezTo>
                    <a:pt x="236" y="707"/>
                    <a:pt x="271" y="703"/>
                    <a:pt x="274" y="740"/>
                  </a:cubicBezTo>
                  <a:cubicBezTo>
                    <a:pt x="277" y="776"/>
                    <a:pt x="264" y="772"/>
                    <a:pt x="264" y="793"/>
                  </a:cubicBezTo>
                  <a:cubicBezTo>
                    <a:pt x="264" y="814"/>
                    <a:pt x="286" y="825"/>
                    <a:pt x="286" y="825"/>
                  </a:cubicBezTo>
                  <a:cubicBezTo>
                    <a:pt x="286" y="825"/>
                    <a:pt x="354" y="876"/>
                    <a:pt x="451" y="866"/>
                  </a:cubicBezTo>
                  <a:close/>
                </a:path>
              </a:pathLst>
            </a:custGeom>
            <a:solidFill>
              <a:srgbClr val="F5F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3892956" y="4377578"/>
              <a:ext cx="324873" cy="447006"/>
            </a:xfrm>
            <a:custGeom>
              <a:avLst/>
              <a:gdLst>
                <a:gd name="T0" fmla="*/ 27 w 112"/>
                <a:gd name="T1" fmla="*/ 54 h 154"/>
                <a:gd name="T2" fmla="*/ 3 w 112"/>
                <a:gd name="T3" fmla="*/ 130 h 154"/>
                <a:gd name="T4" fmla="*/ 0 w 112"/>
                <a:gd name="T5" fmla="*/ 134 h 154"/>
                <a:gd name="T6" fmla="*/ 54 w 112"/>
                <a:gd name="T7" fmla="*/ 110 h 154"/>
                <a:gd name="T8" fmla="*/ 79 w 112"/>
                <a:gd name="T9" fmla="*/ 70 h 154"/>
                <a:gd name="T10" fmla="*/ 91 w 112"/>
                <a:gd name="T11" fmla="*/ 14 h 154"/>
                <a:gd name="T12" fmla="*/ 27 w 112"/>
                <a:gd name="T13" fmla="*/ 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54">
                  <a:moveTo>
                    <a:pt x="27" y="54"/>
                  </a:moveTo>
                  <a:cubicBezTo>
                    <a:pt x="11" y="94"/>
                    <a:pt x="9" y="121"/>
                    <a:pt x="3" y="130"/>
                  </a:cubicBezTo>
                  <a:cubicBezTo>
                    <a:pt x="2" y="131"/>
                    <a:pt x="1" y="132"/>
                    <a:pt x="0" y="134"/>
                  </a:cubicBezTo>
                  <a:cubicBezTo>
                    <a:pt x="0" y="134"/>
                    <a:pt x="25" y="154"/>
                    <a:pt x="54" y="110"/>
                  </a:cubicBezTo>
                  <a:cubicBezTo>
                    <a:pt x="55" y="108"/>
                    <a:pt x="39" y="76"/>
                    <a:pt x="79" y="70"/>
                  </a:cubicBezTo>
                  <a:cubicBezTo>
                    <a:pt x="79" y="70"/>
                    <a:pt x="112" y="36"/>
                    <a:pt x="91" y="14"/>
                  </a:cubicBezTo>
                  <a:cubicBezTo>
                    <a:pt x="78" y="0"/>
                    <a:pt x="48" y="30"/>
                    <a:pt x="27" y="54"/>
                  </a:cubicBezTo>
                  <a:close/>
                </a:path>
              </a:pathLst>
            </a:custGeom>
            <a:solidFill>
              <a:srgbClr val="D15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5905703" y="3809662"/>
              <a:ext cx="214954" cy="196634"/>
            </a:xfrm>
            <a:custGeom>
              <a:avLst/>
              <a:gdLst>
                <a:gd name="T0" fmla="*/ 0 w 74"/>
                <a:gd name="T1" fmla="*/ 68 h 68"/>
                <a:gd name="T2" fmla="*/ 69 w 74"/>
                <a:gd name="T3" fmla="*/ 21 h 68"/>
                <a:gd name="T4" fmla="*/ 58 w 74"/>
                <a:gd name="T5" fmla="*/ 0 h 68"/>
                <a:gd name="T6" fmla="*/ 0 w 74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68">
                  <a:moveTo>
                    <a:pt x="0" y="68"/>
                  </a:moveTo>
                  <a:cubicBezTo>
                    <a:pt x="0" y="68"/>
                    <a:pt x="20" y="30"/>
                    <a:pt x="69" y="21"/>
                  </a:cubicBezTo>
                  <a:cubicBezTo>
                    <a:pt x="69" y="21"/>
                    <a:pt x="74" y="5"/>
                    <a:pt x="58" y="0"/>
                  </a:cubicBezTo>
                  <a:cubicBezTo>
                    <a:pt x="58" y="0"/>
                    <a:pt x="0" y="15"/>
                    <a:pt x="0" y="68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 bwMode="auto">
            <a:xfrm>
              <a:off x="6038827" y="3963549"/>
              <a:ext cx="189306" cy="196634"/>
            </a:xfrm>
            <a:custGeom>
              <a:avLst/>
              <a:gdLst>
                <a:gd name="T0" fmla="*/ 0 w 65"/>
                <a:gd name="T1" fmla="*/ 68 h 68"/>
                <a:gd name="T2" fmla="*/ 61 w 65"/>
                <a:gd name="T3" fmla="*/ 21 h 68"/>
                <a:gd name="T4" fmla="*/ 51 w 65"/>
                <a:gd name="T5" fmla="*/ 0 h 68"/>
                <a:gd name="T6" fmla="*/ 0 w 65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8">
                  <a:moveTo>
                    <a:pt x="0" y="68"/>
                  </a:moveTo>
                  <a:cubicBezTo>
                    <a:pt x="0" y="68"/>
                    <a:pt x="18" y="30"/>
                    <a:pt x="61" y="21"/>
                  </a:cubicBezTo>
                  <a:cubicBezTo>
                    <a:pt x="61" y="21"/>
                    <a:pt x="65" y="5"/>
                    <a:pt x="51" y="0"/>
                  </a:cubicBezTo>
                  <a:cubicBezTo>
                    <a:pt x="51" y="0"/>
                    <a:pt x="0" y="15"/>
                    <a:pt x="0" y="68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 bwMode="auto">
            <a:xfrm>
              <a:off x="4629416" y="4702451"/>
              <a:ext cx="3118048" cy="1069882"/>
            </a:xfrm>
            <a:custGeom>
              <a:avLst/>
              <a:gdLst>
                <a:gd name="T0" fmla="*/ 844 w 1075"/>
                <a:gd name="T1" fmla="*/ 158 h 369"/>
                <a:gd name="T2" fmla="*/ 724 w 1075"/>
                <a:gd name="T3" fmla="*/ 165 h 369"/>
                <a:gd name="T4" fmla="*/ 648 w 1075"/>
                <a:gd name="T5" fmla="*/ 155 h 369"/>
                <a:gd name="T6" fmla="*/ 478 w 1075"/>
                <a:gd name="T7" fmla="*/ 138 h 369"/>
                <a:gd name="T8" fmla="*/ 435 w 1075"/>
                <a:gd name="T9" fmla="*/ 118 h 369"/>
                <a:gd name="T10" fmla="*/ 383 w 1075"/>
                <a:gd name="T11" fmla="*/ 90 h 369"/>
                <a:gd name="T12" fmla="*/ 396 w 1075"/>
                <a:gd name="T13" fmla="*/ 0 h 369"/>
                <a:gd name="T14" fmla="*/ 188 w 1075"/>
                <a:gd name="T15" fmla="*/ 97 h 369"/>
                <a:gd name="T16" fmla="*/ 62 w 1075"/>
                <a:gd name="T17" fmla="*/ 77 h 369"/>
                <a:gd name="T18" fmla="*/ 33 w 1075"/>
                <a:gd name="T19" fmla="*/ 224 h 369"/>
                <a:gd name="T20" fmla="*/ 1075 w 1075"/>
                <a:gd name="T21" fmla="*/ 110 h 369"/>
                <a:gd name="T22" fmla="*/ 844 w 1075"/>
                <a:gd name="T23" fmla="*/ 15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5" h="369">
                  <a:moveTo>
                    <a:pt x="844" y="158"/>
                  </a:moveTo>
                  <a:cubicBezTo>
                    <a:pt x="844" y="158"/>
                    <a:pt x="776" y="150"/>
                    <a:pt x="724" y="165"/>
                  </a:cubicBezTo>
                  <a:cubicBezTo>
                    <a:pt x="724" y="165"/>
                    <a:pt x="689" y="148"/>
                    <a:pt x="648" y="155"/>
                  </a:cubicBezTo>
                  <a:cubicBezTo>
                    <a:pt x="648" y="155"/>
                    <a:pt x="596" y="124"/>
                    <a:pt x="478" y="138"/>
                  </a:cubicBezTo>
                  <a:cubicBezTo>
                    <a:pt x="478" y="138"/>
                    <a:pt x="482" y="115"/>
                    <a:pt x="435" y="118"/>
                  </a:cubicBezTo>
                  <a:cubicBezTo>
                    <a:pt x="435" y="118"/>
                    <a:pt x="445" y="89"/>
                    <a:pt x="383" y="90"/>
                  </a:cubicBezTo>
                  <a:cubicBezTo>
                    <a:pt x="383" y="90"/>
                    <a:pt x="418" y="53"/>
                    <a:pt x="396" y="0"/>
                  </a:cubicBezTo>
                  <a:cubicBezTo>
                    <a:pt x="326" y="58"/>
                    <a:pt x="245" y="91"/>
                    <a:pt x="188" y="97"/>
                  </a:cubicBezTo>
                  <a:cubicBezTo>
                    <a:pt x="135" y="103"/>
                    <a:pt x="91" y="90"/>
                    <a:pt x="62" y="77"/>
                  </a:cubicBezTo>
                  <a:cubicBezTo>
                    <a:pt x="44" y="96"/>
                    <a:pt x="0" y="153"/>
                    <a:pt x="33" y="224"/>
                  </a:cubicBezTo>
                  <a:cubicBezTo>
                    <a:pt x="73" y="313"/>
                    <a:pt x="406" y="369"/>
                    <a:pt x="1075" y="110"/>
                  </a:cubicBezTo>
                  <a:cubicBezTo>
                    <a:pt x="1075" y="110"/>
                    <a:pt x="904" y="130"/>
                    <a:pt x="844" y="158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 bwMode="auto">
            <a:xfrm>
              <a:off x="3997990" y="1527001"/>
              <a:ext cx="721805" cy="681500"/>
            </a:xfrm>
            <a:custGeom>
              <a:avLst/>
              <a:gdLst>
                <a:gd name="T0" fmla="*/ 174 w 249"/>
                <a:gd name="T1" fmla="*/ 235 h 235"/>
                <a:gd name="T2" fmla="*/ 249 w 249"/>
                <a:gd name="T3" fmla="*/ 178 h 235"/>
                <a:gd name="T4" fmla="*/ 110 w 249"/>
                <a:gd name="T5" fmla="*/ 0 h 235"/>
                <a:gd name="T6" fmla="*/ 97 w 249"/>
                <a:gd name="T7" fmla="*/ 46 h 235"/>
                <a:gd name="T8" fmla="*/ 0 w 249"/>
                <a:gd name="T9" fmla="*/ 73 h 235"/>
                <a:gd name="T10" fmla="*/ 174 w 249"/>
                <a:gd name="T1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235">
                  <a:moveTo>
                    <a:pt x="174" y="235"/>
                  </a:moveTo>
                  <a:cubicBezTo>
                    <a:pt x="198" y="216"/>
                    <a:pt x="223" y="197"/>
                    <a:pt x="249" y="178"/>
                  </a:cubicBezTo>
                  <a:cubicBezTo>
                    <a:pt x="233" y="121"/>
                    <a:pt x="190" y="62"/>
                    <a:pt x="110" y="0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156" y="75"/>
                    <a:pt x="174" y="235"/>
                  </a:cubicBezTo>
                  <a:close/>
                </a:path>
              </a:pathLst>
            </a:custGeom>
            <a:solidFill>
              <a:srgbClr val="BC2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 bwMode="auto">
            <a:xfrm>
              <a:off x="3493582" y="3258843"/>
              <a:ext cx="561810" cy="1548642"/>
            </a:xfrm>
            <a:custGeom>
              <a:avLst/>
              <a:gdLst>
                <a:gd name="T0" fmla="*/ 141 w 194"/>
                <a:gd name="T1" fmla="*/ 516 h 534"/>
                <a:gd name="T2" fmla="*/ 146 w 194"/>
                <a:gd name="T3" fmla="*/ 503 h 534"/>
                <a:gd name="T4" fmla="*/ 162 w 194"/>
                <a:gd name="T5" fmla="*/ 57 h 534"/>
                <a:gd name="T6" fmla="*/ 194 w 194"/>
                <a:gd name="T7" fmla="*/ 18 h 534"/>
                <a:gd name="T8" fmla="*/ 179 w 194"/>
                <a:gd name="T9" fmla="*/ 0 h 534"/>
                <a:gd name="T10" fmla="*/ 57 w 194"/>
                <a:gd name="T11" fmla="*/ 423 h 534"/>
                <a:gd name="T12" fmla="*/ 127 w 194"/>
                <a:gd name="T13" fmla="*/ 534 h 534"/>
                <a:gd name="T14" fmla="*/ 141 w 194"/>
                <a:gd name="T15" fmla="*/ 51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534">
                  <a:moveTo>
                    <a:pt x="141" y="516"/>
                  </a:moveTo>
                  <a:cubicBezTo>
                    <a:pt x="143" y="513"/>
                    <a:pt x="144" y="509"/>
                    <a:pt x="146" y="503"/>
                  </a:cubicBezTo>
                  <a:cubicBezTo>
                    <a:pt x="4" y="352"/>
                    <a:pt x="59" y="185"/>
                    <a:pt x="162" y="57"/>
                  </a:cubicBezTo>
                  <a:cubicBezTo>
                    <a:pt x="172" y="44"/>
                    <a:pt x="183" y="31"/>
                    <a:pt x="194" y="18"/>
                  </a:cubicBezTo>
                  <a:cubicBezTo>
                    <a:pt x="189" y="13"/>
                    <a:pt x="183" y="7"/>
                    <a:pt x="179" y="0"/>
                  </a:cubicBezTo>
                  <a:cubicBezTo>
                    <a:pt x="86" y="111"/>
                    <a:pt x="0" y="232"/>
                    <a:pt x="57" y="423"/>
                  </a:cubicBezTo>
                  <a:cubicBezTo>
                    <a:pt x="68" y="460"/>
                    <a:pt x="92" y="498"/>
                    <a:pt x="127" y="534"/>
                  </a:cubicBezTo>
                  <a:cubicBezTo>
                    <a:pt x="133" y="526"/>
                    <a:pt x="139" y="519"/>
                    <a:pt x="141" y="516"/>
                  </a:cubicBezTo>
                  <a:close/>
                </a:path>
              </a:pathLst>
            </a:custGeom>
            <a:solidFill>
              <a:srgbClr val="B84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 bwMode="auto">
            <a:xfrm>
              <a:off x="3928374" y="4143083"/>
              <a:ext cx="4973243" cy="2175184"/>
            </a:xfrm>
            <a:custGeom>
              <a:avLst/>
              <a:gdLst>
                <a:gd name="T0" fmla="*/ 1679 w 1715"/>
                <a:gd name="T1" fmla="*/ 58 h 750"/>
                <a:gd name="T2" fmla="*/ 1638 w 1715"/>
                <a:gd name="T3" fmla="*/ 0 h 750"/>
                <a:gd name="T4" fmla="*/ 412 w 1715"/>
                <a:gd name="T5" fmla="*/ 415 h 750"/>
                <a:gd name="T6" fmla="*/ 48 w 1715"/>
                <a:gd name="T7" fmla="*/ 246 h 750"/>
                <a:gd name="T8" fmla="*/ 48 w 1715"/>
                <a:gd name="T9" fmla="*/ 246 h 750"/>
                <a:gd name="T10" fmla="*/ 0 w 1715"/>
                <a:gd name="T11" fmla="*/ 251 h 750"/>
                <a:gd name="T12" fmla="*/ 1715 w 1715"/>
                <a:gd name="T13" fmla="*/ 46 h 750"/>
                <a:gd name="T14" fmla="*/ 1679 w 1715"/>
                <a:gd name="T15" fmla="*/ 58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4" h="750">
                  <a:moveTo>
                    <a:pt x="1679" y="58"/>
                  </a:moveTo>
                  <a:cubicBezTo>
                    <a:pt x="1638" y="0"/>
                    <a:pt x="1638" y="0"/>
                    <a:pt x="1638" y="0"/>
                  </a:cubicBezTo>
                  <a:cubicBezTo>
                    <a:pt x="1638" y="0"/>
                    <a:pt x="1390" y="704"/>
                    <a:pt x="412" y="415"/>
                  </a:cubicBezTo>
                  <a:cubicBezTo>
                    <a:pt x="245" y="365"/>
                    <a:pt x="127" y="308"/>
                    <a:pt x="48" y="246"/>
                  </a:cubicBezTo>
                  <a:cubicBezTo>
                    <a:pt x="47" y="246"/>
                    <a:pt x="48" y="246"/>
                    <a:pt x="48" y="246"/>
                  </a:cubicBezTo>
                  <a:cubicBezTo>
                    <a:pt x="37" y="242"/>
                    <a:pt x="19" y="246"/>
                    <a:pt x="0" y="251"/>
                  </a:cubicBezTo>
                  <a:cubicBezTo>
                    <a:pt x="341" y="560"/>
                    <a:pt x="1450" y="750"/>
                    <a:pt x="1715" y="46"/>
                  </a:cubicBezTo>
                  <a:lnTo>
                    <a:pt x="1679" y="58"/>
                  </a:lnTo>
                  <a:close/>
                </a:path>
              </a:pathLst>
            </a:custGeom>
            <a:gradFill>
              <a:gsLst>
                <a:gs pos="0">
                  <a:srgbClr val="BC291A"/>
                </a:gs>
                <a:gs pos="23000">
                  <a:srgbClr val="B84338"/>
                </a:gs>
                <a:gs pos="100000">
                  <a:srgbClr val="D86118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2013127"/>
            <a:ext cx="10858500" cy="219635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0400" y="4214990"/>
            <a:ext cx="10858500" cy="1391035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matchingName="Closing">
  <p:cSld name="Closing">
    <p:bg>
      <p:bgPr>
        <a:gradFill>
          <a:gsLst>
            <a:gs pos="75000">
              <a:schemeClr val="accent2">
                <a:alpha val="0"/>
              </a:schemeClr>
            </a:gs>
            <a:gs pos="100000">
              <a:schemeClr val="accent1">
                <a:alpha val="5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-7019" y="-34832"/>
            <a:ext cx="3048002" cy="2981232"/>
            <a:chOff x="3493582" y="1028700"/>
            <a:chExt cx="5408035" cy="5289567"/>
          </a:xfrm>
        </p:grpSpPr>
        <p:sp>
          <p:nvSpPr>
            <p:cNvPr id="6" name="任意多边形: 形状 5"/>
            <p:cNvSpPr/>
            <p:nvPr/>
          </p:nvSpPr>
          <p:spPr bwMode="auto">
            <a:xfrm>
              <a:off x="3728077" y="1028700"/>
              <a:ext cx="4799814" cy="4053584"/>
            </a:xfrm>
            <a:custGeom>
              <a:avLst/>
              <a:gdLst>
                <a:gd name="T0" fmla="*/ 980 w 1655"/>
                <a:gd name="T1" fmla="*/ 1 h 1398"/>
                <a:gd name="T2" fmla="*/ 980 w 1655"/>
                <a:gd name="T3" fmla="*/ 0 h 1398"/>
                <a:gd name="T4" fmla="*/ 72 w 1655"/>
                <a:gd name="T5" fmla="*/ 662 h 1398"/>
                <a:gd name="T6" fmla="*/ 230 w 1655"/>
                <a:gd name="T7" fmla="*/ 870 h 1398"/>
                <a:gd name="T8" fmla="*/ 269 w 1655"/>
                <a:gd name="T9" fmla="*/ 1038 h 1398"/>
                <a:gd name="T10" fmla="*/ 109 w 1655"/>
                <a:gd name="T11" fmla="*/ 1157 h 1398"/>
                <a:gd name="T12" fmla="*/ 60 w 1655"/>
                <a:gd name="T13" fmla="*/ 1285 h 1398"/>
                <a:gd name="T14" fmla="*/ 0 w 1655"/>
                <a:gd name="T15" fmla="*/ 1353 h 1398"/>
                <a:gd name="T16" fmla="*/ 121 w 1655"/>
                <a:gd name="T17" fmla="*/ 1322 h 1398"/>
                <a:gd name="T18" fmla="*/ 94 w 1655"/>
                <a:gd name="T19" fmla="*/ 1398 h 1398"/>
                <a:gd name="T20" fmla="*/ 191 w 1655"/>
                <a:gd name="T21" fmla="*/ 1328 h 1398"/>
                <a:gd name="T22" fmla="*/ 334 w 1655"/>
                <a:gd name="T23" fmla="*/ 1323 h 1398"/>
                <a:gd name="T24" fmla="*/ 499 w 1655"/>
                <a:gd name="T25" fmla="*/ 1364 h 1398"/>
                <a:gd name="T26" fmla="*/ 822 w 1655"/>
                <a:gd name="T27" fmla="*/ 1118 h 1398"/>
                <a:gd name="T28" fmla="*/ 992 w 1655"/>
                <a:gd name="T29" fmla="*/ 931 h 1398"/>
                <a:gd name="T30" fmla="*/ 1655 w 1655"/>
                <a:gd name="T31" fmla="*/ 775 h 1398"/>
                <a:gd name="T32" fmla="*/ 1161 w 1655"/>
                <a:gd name="T33" fmla="*/ 841 h 1398"/>
                <a:gd name="T34" fmla="*/ 1051 w 1655"/>
                <a:gd name="T35" fmla="*/ 803 h 1398"/>
                <a:gd name="T36" fmla="*/ 1614 w 1655"/>
                <a:gd name="T37" fmla="*/ 248 h 1398"/>
                <a:gd name="T38" fmla="*/ 990 w 1655"/>
                <a:gd name="T39" fmla="*/ 668 h 1398"/>
                <a:gd name="T40" fmla="*/ 611 w 1655"/>
                <a:gd name="T41" fmla="*/ 874 h 1398"/>
                <a:gd name="T42" fmla="*/ 462 w 1655"/>
                <a:gd name="T43" fmla="*/ 546 h 1398"/>
                <a:gd name="T44" fmla="*/ 580 w 1655"/>
                <a:gd name="T45" fmla="*/ 344 h 1398"/>
                <a:gd name="T46" fmla="*/ 663 w 1655"/>
                <a:gd name="T47" fmla="*/ 250 h 1398"/>
                <a:gd name="T48" fmla="*/ 707 w 1655"/>
                <a:gd name="T49" fmla="*/ 215 h 1398"/>
                <a:gd name="T50" fmla="*/ 667 w 1655"/>
                <a:gd name="T51" fmla="*/ 227 h 1398"/>
                <a:gd name="T52" fmla="*/ 839 w 1655"/>
                <a:gd name="T53" fmla="*/ 121 h 1398"/>
                <a:gd name="T54" fmla="*/ 785 w 1655"/>
                <a:gd name="T55" fmla="*/ 131 h 1398"/>
                <a:gd name="T56" fmla="*/ 980 w 1655"/>
                <a:gd name="T57" fmla="*/ 1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55" h="1398">
                  <a:moveTo>
                    <a:pt x="980" y="1"/>
                  </a:moveTo>
                  <a:cubicBezTo>
                    <a:pt x="981" y="1"/>
                    <a:pt x="980" y="0"/>
                    <a:pt x="980" y="0"/>
                  </a:cubicBezTo>
                  <a:cubicBezTo>
                    <a:pt x="919" y="27"/>
                    <a:pt x="125" y="374"/>
                    <a:pt x="72" y="662"/>
                  </a:cubicBezTo>
                  <a:cubicBezTo>
                    <a:pt x="50" y="783"/>
                    <a:pt x="181" y="835"/>
                    <a:pt x="230" y="870"/>
                  </a:cubicBezTo>
                  <a:cubicBezTo>
                    <a:pt x="278" y="904"/>
                    <a:pt x="295" y="978"/>
                    <a:pt x="269" y="1038"/>
                  </a:cubicBezTo>
                  <a:cubicBezTo>
                    <a:pt x="269" y="1038"/>
                    <a:pt x="165" y="1062"/>
                    <a:pt x="109" y="1157"/>
                  </a:cubicBezTo>
                  <a:cubicBezTo>
                    <a:pt x="70" y="1226"/>
                    <a:pt x="68" y="1273"/>
                    <a:pt x="60" y="1285"/>
                  </a:cubicBezTo>
                  <a:cubicBezTo>
                    <a:pt x="52" y="1297"/>
                    <a:pt x="0" y="1353"/>
                    <a:pt x="0" y="1353"/>
                  </a:cubicBezTo>
                  <a:cubicBezTo>
                    <a:pt x="0" y="1353"/>
                    <a:pt x="95" y="1306"/>
                    <a:pt x="121" y="1322"/>
                  </a:cubicBezTo>
                  <a:cubicBezTo>
                    <a:pt x="137" y="1332"/>
                    <a:pt x="94" y="1398"/>
                    <a:pt x="94" y="1398"/>
                  </a:cubicBezTo>
                  <a:cubicBezTo>
                    <a:pt x="94" y="1398"/>
                    <a:pt x="158" y="1335"/>
                    <a:pt x="191" y="1328"/>
                  </a:cubicBezTo>
                  <a:cubicBezTo>
                    <a:pt x="225" y="1321"/>
                    <a:pt x="289" y="1335"/>
                    <a:pt x="334" y="1323"/>
                  </a:cubicBezTo>
                  <a:cubicBezTo>
                    <a:pt x="334" y="1323"/>
                    <a:pt x="402" y="1374"/>
                    <a:pt x="499" y="1364"/>
                  </a:cubicBezTo>
                  <a:cubicBezTo>
                    <a:pt x="595" y="1354"/>
                    <a:pt x="756" y="1267"/>
                    <a:pt x="822" y="1118"/>
                  </a:cubicBezTo>
                  <a:cubicBezTo>
                    <a:pt x="844" y="1069"/>
                    <a:pt x="932" y="964"/>
                    <a:pt x="992" y="931"/>
                  </a:cubicBezTo>
                  <a:cubicBezTo>
                    <a:pt x="1051" y="899"/>
                    <a:pt x="1655" y="775"/>
                    <a:pt x="1655" y="775"/>
                  </a:cubicBezTo>
                  <a:cubicBezTo>
                    <a:pt x="1655" y="775"/>
                    <a:pt x="1254" y="845"/>
                    <a:pt x="1161" y="841"/>
                  </a:cubicBezTo>
                  <a:cubicBezTo>
                    <a:pt x="1068" y="836"/>
                    <a:pt x="1063" y="819"/>
                    <a:pt x="1051" y="803"/>
                  </a:cubicBezTo>
                  <a:cubicBezTo>
                    <a:pt x="1039" y="787"/>
                    <a:pt x="1046" y="633"/>
                    <a:pt x="1614" y="248"/>
                  </a:cubicBezTo>
                  <a:cubicBezTo>
                    <a:pt x="1614" y="248"/>
                    <a:pt x="1184" y="504"/>
                    <a:pt x="990" y="668"/>
                  </a:cubicBezTo>
                  <a:cubicBezTo>
                    <a:pt x="796" y="831"/>
                    <a:pt x="611" y="874"/>
                    <a:pt x="611" y="874"/>
                  </a:cubicBezTo>
                  <a:cubicBezTo>
                    <a:pt x="611" y="874"/>
                    <a:pt x="609" y="660"/>
                    <a:pt x="462" y="546"/>
                  </a:cubicBezTo>
                  <a:cubicBezTo>
                    <a:pt x="462" y="546"/>
                    <a:pt x="548" y="485"/>
                    <a:pt x="580" y="344"/>
                  </a:cubicBezTo>
                  <a:cubicBezTo>
                    <a:pt x="587" y="298"/>
                    <a:pt x="615" y="276"/>
                    <a:pt x="663" y="250"/>
                  </a:cubicBezTo>
                  <a:cubicBezTo>
                    <a:pt x="711" y="225"/>
                    <a:pt x="708" y="218"/>
                    <a:pt x="707" y="215"/>
                  </a:cubicBezTo>
                  <a:cubicBezTo>
                    <a:pt x="706" y="212"/>
                    <a:pt x="667" y="227"/>
                    <a:pt x="667" y="227"/>
                  </a:cubicBezTo>
                  <a:cubicBezTo>
                    <a:pt x="667" y="227"/>
                    <a:pt x="836" y="132"/>
                    <a:pt x="839" y="121"/>
                  </a:cubicBezTo>
                  <a:cubicBezTo>
                    <a:pt x="842" y="110"/>
                    <a:pt x="785" y="131"/>
                    <a:pt x="785" y="131"/>
                  </a:cubicBezTo>
                  <a:cubicBezTo>
                    <a:pt x="785" y="131"/>
                    <a:pt x="949" y="24"/>
                    <a:pt x="980" y="1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 bwMode="auto">
            <a:xfrm>
              <a:off x="4096917" y="4221248"/>
              <a:ext cx="718140" cy="683943"/>
            </a:xfrm>
            <a:custGeom>
              <a:avLst/>
              <a:gdLst>
                <a:gd name="T0" fmla="*/ 248 w 248"/>
                <a:gd name="T1" fmla="*/ 159 h 236"/>
                <a:gd name="T2" fmla="*/ 191 w 248"/>
                <a:gd name="T3" fmla="*/ 0 h 236"/>
                <a:gd name="T4" fmla="*/ 113 w 248"/>
                <a:gd name="T5" fmla="*/ 34 h 236"/>
                <a:gd name="T6" fmla="*/ 25 w 248"/>
                <a:gd name="T7" fmla="*/ 159 h 236"/>
                <a:gd name="T8" fmla="*/ 13 w 248"/>
                <a:gd name="T9" fmla="*/ 200 h 236"/>
                <a:gd name="T10" fmla="*/ 67 w 248"/>
                <a:gd name="T11" fmla="*/ 226 h 236"/>
                <a:gd name="T12" fmla="*/ 207 w 248"/>
                <a:gd name="T13" fmla="*/ 222 h 236"/>
                <a:gd name="T14" fmla="*/ 231 w 248"/>
                <a:gd name="T15" fmla="*/ 236 h 236"/>
                <a:gd name="T16" fmla="*/ 248 w 248"/>
                <a:gd name="T17" fmla="*/ 15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36">
                  <a:moveTo>
                    <a:pt x="248" y="159"/>
                  </a:moveTo>
                  <a:cubicBezTo>
                    <a:pt x="248" y="155"/>
                    <a:pt x="191" y="0"/>
                    <a:pt x="191" y="0"/>
                  </a:cubicBezTo>
                  <a:cubicBezTo>
                    <a:pt x="191" y="0"/>
                    <a:pt x="148" y="26"/>
                    <a:pt x="113" y="34"/>
                  </a:cubicBezTo>
                  <a:cubicBezTo>
                    <a:pt x="78" y="41"/>
                    <a:pt x="19" y="90"/>
                    <a:pt x="25" y="159"/>
                  </a:cubicBezTo>
                  <a:cubicBezTo>
                    <a:pt x="25" y="159"/>
                    <a:pt x="0" y="173"/>
                    <a:pt x="13" y="200"/>
                  </a:cubicBezTo>
                  <a:cubicBezTo>
                    <a:pt x="21" y="214"/>
                    <a:pt x="45" y="222"/>
                    <a:pt x="67" y="226"/>
                  </a:cubicBezTo>
                  <a:cubicBezTo>
                    <a:pt x="101" y="220"/>
                    <a:pt x="163" y="234"/>
                    <a:pt x="207" y="222"/>
                  </a:cubicBezTo>
                  <a:cubicBezTo>
                    <a:pt x="207" y="222"/>
                    <a:pt x="216" y="228"/>
                    <a:pt x="231" y="236"/>
                  </a:cubicBezTo>
                  <a:cubicBezTo>
                    <a:pt x="237" y="210"/>
                    <a:pt x="248" y="162"/>
                    <a:pt x="248" y="159"/>
                  </a:cubicBezTo>
                  <a:close/>
                </a:path>
              </a:pathLst>
            </a:custGeom>
            <a:solidFill>
              <a:srgbClr val="D15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 bwMode="auto">
            <a:xfrm>
              <a:off x="3867308" y="2472308"/>
              <a:ext cx="2903094" cy="2540360"/>
            </a:xfrm>
            <a:custGeom>
              <a:avLst/>
              <a:gdLst>
                <a:gd name="T0" fmla="*/ 451 w 1001"/>
                <a:gd name="T1" fmla="*/ 866 h 876"/>
                <a:gd name="T2" fmla="*/ 774 w 1001"/>
                <a:gd name="T3" fmla="*/ 620 h 876"/>
                <a:gd name="T4" fmla="*/ 944 w 1001"/>
                <a:gd name="T5" fmla="*/ 433 h 876"/>
                <a:gd name="T6" fmla="*/ 1001 w 1001"/>
                <a:gd name="T7" fmla="*/ 414 h 876"/>
                <a:gd name="T8" fmla="*/ 1001 w 1001"/>
                <a:gd name="T9" fmla="*/ 414 h 876"/>
                <a:gd name="T10" fmla="*/ 647 w 1001"/>
                <a:gd name="T11" fmla="*/ 437 h 876"/>
                <a:gd name="T12" fmla="*/ 515 w 1001"/>
                <a:gd name="T13" fmla="*/ 506 h 876"/>
                <a:gd name="T14" fmla="*/ 549 w 1001"/>
                <a:gd name="T15" fmla="*/ 453 h 876"/>
                <a:gd name="T16" fmla="*/ 341 w 1001"/>
                <a:gd name="T17" fmla="*/ 144 h 876"/>
                <a:gd name="T18" fmla="*/ 110 w 1001"/>
                <a:gd name="T19" fmla="*/ 78 h 876"/>
                <a:gd name="T20" fmla="*/ 110 w 1001"/>
                <a:gd name="T21" fmla="*/ 306 h 876"/>
                <a:gd name="T22" fmla="*/ 273 w 1001"/>
                <a:gd name="T23" fmla="*/ 572 h 876"/>
                <a:gd name="T24" fmla="*/ 231 w 1001"/>
                <a:gd name="T25" fmla="*/ 667 h 876"/>
                <a:gd name="T26" fmla="*/ 274 w 1001"/>
                <a:gd name="T27" fmla="*/ 740 h 876"/>
                <a:gd name="T28" fmla="*/ 264 w 1001"/>
                <a:gd name="T29" fmla="*/ 793 h 876"/>
                <a:gd name="T30" fmla="*/ 286 w 1001"/>
                <a:gd name="T31" fmla="*/ 825 h 876"/>
                <a:gd name="T32" fmla="*/ 451 w 1001"/>
                <a:gd name="T33" fmla="*/ 86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1" h="876">
                  <a:moveTo>
                    <a:pt x="451" y="866"/>
                  </a:moveTo>
                  <a:cubicBezTo>
                    <a:pt x="547" y="856"/>
                    <a:pt x="708" y="769"/>
                    <a:pt x="774" y="620"/>
                  </a:cubicBezTo>
                  <a:cubicBezTo>
                    <a:pt x="796" y="571"/>
                    <a:pt x="884" y="466"/>
                    <a:pt x="944" y="433"/>
                  </a:cubicBezTo>
                  <a:cubicBezTo>
                    <a:pt x="952" y="429"/>
                    <a:pt x="973" y="422"/>
                    <a:pt x="1001" y="414"/>
                  </a:cubicBezTo>
                  <a:cubicBezTo>
                    <a:pt x="1001" y="414"/>
                    <a:pt x="1001" y="414"/>
                    <a:pt x="1001" y="414"/>
                  </a:cubicBezTo>
                  <a:cubicBezTo>
                    <a:pt x="1001" y="414"/>
                    <a:pt x="815" y="344"/>
                    <a:pt x="647" y="437"/>
                  </a:cubicBezTo>
                  <a:cubicBezTo>
                    <a:pt x="540" y="496"/>
                    <a:pt x="515" y="506"/>
                    <a:pt x="515" y="506"/>
                  </a:cubicBezTo>
                  <a:cubicBezTo>
                    <a:pt x="515" y="506"/>
                    <a:pt x="545" y="479"/>
                    <a:pt x="549" y="453"/>
                  </a:cubicBezTo>
                  <a:cubicBezTo>
                    <a:pt x="553" y="424"/>
                    <a:pt x="580" y="189"/>
                    <a:pt x="341" y="144"/>
                  </a:cubicBezTo>
                  <a:cubicBezTo>
                    <a:pt x="341" y="144"/>
                    <a:pt x="305" y="0"/>
                    <a:pt x="110" y="78"/>
                  </a:cubicBezTo>
                  <a:cubicBezTo>
                    <a:pt x="52" y="101"/>
                    <a:pt x="0" y="232"/>
                    <a:pt x="110" y="306"/>
                  </a:cubicBezTo>
                  <a:cubicBezTo>
                    <a:pt x="220" y="380"/>
                    <a:pt x="289" y="451"/>
                    <a:pt x="273" y="572"/>
                  </a:cubicBezTo>
                  <a:cubicBezTo>
                    <a:pt x="268" y="608"/>
                    <a:pt x="223" y="612"/>
                    <a:pt x="231" y="667"/>
                  </a:cubicBezTo>
                  <a:cubicBezTo>
                    <a:pt x="236" y="707"/>
                    <a:pt x="271" y="703"/>
                    <a:pt x="274" y="740"/>
                  </a:cubicBezTo>
                  <a:cubicBezTo>
                    <a:pt x="277" y="776"/>
                    <a:pt x="264" y="772"/>
                    <a:pt x="264" y="793"/>
                  </a:cubicBezTo>
                  <a:cubicBezTo>
                    <a:pt x="264" y="814"/>
                    <a:pt x="286" y="825"/>
                    <a:pt x="286" y="825"/>
                  </a:cubicBezTo>
                  <a:cubicBezTo>
                    <a:pt x="286" y="825"/>
                    <a:pt x="354" y="876"/>
                    <a:pt x="451" y="866"/>
                  </a:cubicBezTo>
                  <a:close/>
                </a:path>
              </a:pathLst>
            </a:custGeom>
            <a:solidFill>
              <a:srgbClr val="F5F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 bwMode="auto">
            <a:xfrm>
              <a:off x="3892956" y="4377578"/>
              <a:ext cx="324873" cy="447006"/>
            </a:xfrm>
            <a:custGeom>
              <a:avLst/>
              <a:gdLst>
                <a:gd name="T0" fmla="*/ 27 w 112"/>
                <a:gd name="T1" fmla="*/ 54 h 154"/>
                <a:gd name="T2" fmla="*/ 3 w 112"/>
                <a:gd name="T3" fmla="*/ 130 h 154"/>
                <a:gd name="T4" fmla="*/ 0 w 112"/>
                <a:gd name="T5" fmla="*/ 134 h 154"/>
                <a:gd name="T6" fmla="*/ 54 w 112"/>
                <a:gd name="T7" fmla="*/ 110 h 154"/>
                <a:gd name="T8" fmla="*/ 79 w 112"/>
                <a:gd name="T9" fmla="*/ 70 h 154"/>
                <a:gd name="T10" fmla="*/ 91 w 112"/>
                <a:gd name="T11" fmla="*/ 14 h 154"/>
                <a:gd name="T12" fmla="*/ 27 w 112"/>
                <a:gd name="T13" fmla="*/ 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54">
                  <a:moveTo>
                    <a:pt x="27" y="54"/>
                  </a:moveTo>
                  <a:cubicBezTo>
                    <a:pt x="11" y="94"/>
                    <a:pt x="9" y="121"/>
                    <a:pt x="3" y="130"/>
                  </a:cubicBezTo>
                  <a:cubicBezTo>
                    <a:pt x="2" y="131"/>
                    <a:pt x="1" y="132"/>
                    <a:pt x="0" y="134"/>
                  </a:cubicBezTo>
                  <a:cubicBezTo>
                    <a:pt x="0" y="134"/>
                    <a:pt x="25" y="154"/>
                    <a:pt x="54" y="110"/>
                  </a:cubicBezTo>
                  <a:cubicBezTo>
                    <a:pt x="55" y="108"/>
                    <a:pt x="39" y="76"/>
                    <a:pt x="79" y="70"/>
                  </a:cubicBezTo>
                  <a:cubicBezTo>
                    <a:pt x="79" y="70"/>
                    <a:pt x="112" y="36"/>
                    <a:pt x="91" y="14"/>
                  </a:cubicBezTo>
                  <a:cubicBezTo>
                    <a:pt x="78" y="0"/>
                    <a:pt x="48" y="30"/>
                    <a:pt x="27" y="54"/>
                  </a:cubicBezTo>
                  <a:close/>
                </a:path>
              </a:pathLst>
            </a:custGeom>
            <a:solidFill>
              <a:srgbClr val="D15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 bwMode="auto">
            <a:xfrm>
              <a:off x="5905703" y="3809662"/>
              <a:ext cx="214954" cy="196634"/>
            </a:xfrm>
            <a:custGeom>
              <a:avLst/>
              <a:gdLst>
                <a:gd name="T0" fmla="*/ 0 w 74"/>
                <a:gd name="T1" fmla="*/ 68 h 68"/>
                <a:gd name="T2" fmla="*/ 69 w 74"/>
                <a:gd name="T3" fmla="*/ 21 h 68"/>
                <a:gd name="T4" fmla="*/ 58 w 74"/>
                <a:gd name="T5" fmla="*/ 0 h 68"/>
                <a:gd name="T6" fmla="*/ 0 w 74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68">
                  <a:moveTo>
                    <a:pt x="0" y="68"/>
                  </a:moveTo>
                  <a:cubicBezTo>
                    <a:pt x="0" y="68"/>
                    <a:pt x="20" y="30"/>
                    <a:pt x="69" y="21"/>
                  </a:cubicBezTo>
                  <a:cubicBezTo>
                    <a:pt x="69" y="21"/>
                    <a:pt x="74" y="5"/>
                    <a:pt x="58" y="0"/>
                  </a:cubicBezTo>
                  <a:cubicBezTo>
                    <a:pt x="58" y="0"/>
                    <a:pt x="0" y="15"/>
                    <a:pt x="0" y="68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 bwMode="auto">
            <a:xfrm>
              <a:off x="6038827" y="3963549"/>
              <a:ext cx="189306" cy="196634"/>
            </a:xfrm>
            <a:custGeom>
              <a:avLst/>
              <a:gdLst>
                <a:gd name="T0" fmla="*/ 0 w 65"/>
                <a:gd name="T1" fmla="*/ 68 h 68"/>
                <a:gd name="T2" fmla="*/ 61 w 65"/>
                <a:gd name="T3" fmla="*/ 21 h 68"/>
                <a:gd name="T4" fmla="*/ 51 w 65"/>
                <a:gd name="T5" fmla="*/ 0 h 68"/>
                <a:gd name="T6" fmla="*/ 0 w 65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8">
                  <a:moveTo>
                    <a:pt x="0" y="68"/>
                  </a:moveTo>
                  <a:cubicBezTo>
                    <a:pt x="0" y="68"/>
                    <a:pt x="18" y="30"/>
                    <a:pt x="61" y="21"/>
                  </a:cubicBezTo>
                  <a:cubicBezTo>
                    <a:pt x="61" y="21"/>
                    <a:pt x="65" y="5"/>
                    <a:pt x="51" y="0"/>
                  </a:cubicBezTo>
                  <a:cubicBezTo>
                    <a:pt x="51" y="0"/>
                    <a:pt x="0" y="15"/>
                    <a:pt x="0" y="68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4629416" y="4702451"/>
              <a:ext cx="3118048" cy="1069882"/>
            </a:xfrm>
            <a:custGeom>
              <a:avLst/>
              <a:gdLst>
                <a:gd name="T0" fmla="*/ 844 w 1075"/>
                <a:gd name="T1" fmla="*/ 158 h 369"/>
                <a:gd name="T2" fmla="*/ 724 w 1075"/>
                <a:gd name="T3" fmla="*/ 165 h 369"/>
                <a:gd name="T4" fmla="*/ 648 w 1075"/>
                <a:gd name="T5" fmla="*/ 155 h 369"/>
                <a:gd name="T6" fmla="*/ 478 w 1075"/>
                <a:gd name="T7" fmla="*/ 138 h 369"/>
                <a:gd name="T8" fmla="*/ 435 w 1075"/>
                <a:gd name="T9" fmla="*/ 118 h 369"/>
                <a:gd name="T10" fmla="*/ 383 w 1075"/>
                <a:gd name="T11" fmla="*/ 90 h 369"/>
                <a:gd name="T12" fmla="*/ 396 w 1075"/>
                <a:gd name="T13" fmla="*/ 0 h 369"/>
                <a:gd name="T14" fmla="*/ 188 w 1075"/>
                <a:gd name="T15" fmla="*/ 97 h 369"/>
                <a:gd name="T16" fmla="*/ 62 w 1075"/>
                <a:gd name="T17" fmla="*/ 77 h 369"/>
                <a:gd name="T18" fmla="*/ 33 w 1075"/>
                <a:gd name="T19" fmla="*/ 224 h 369"/>
                <a:gd name="T20" fmla="*/ 1075 w 1075"/>
                <a:gd name="T21" fmla="*/ 110 h 369"/>
                <a:gd name="T22" fmla="*/ 844 w 1075"/>
                <a:gd name="T23" fmla="*/ 15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5" h="369">
                  <a:moveTo>
                    <a:pt x="844" y="158"/>
                  </a:moveTo>
                  <a:cubicBezTo>
                    <a:pt x="844" y="158"/>
                    <a:pt x="776" y="150"/>
                    <a:pt x="724" y="165"/>
                  </a:cubicBezTo>
                  <a:cubicBezTo>
                    <a:pt x="724" y="165"/>
                    <a:pt x="689" y="148"/>
                    <a:pt x="648" y="155"/>
                  </a:cubicBezTo>
                  <a:cubicBezTo>
                    <a:pt x="648" y="155"/>
                    <a:pt x="596" y="124"/>
                    <a:pt x="478" y="138"/>
                  </a:cubicBezTo>
                  <a:cubicBezTo>
                    <a:pt x="478" y="138"/>
                    <a:pt x="482" y="115"/>
                    <a:pt x="435" y="118"/>
                  </a:cubicBezTo>
                  <a:cubicBezTo>
                    <a:pt x="435" y="118"/>
                    <a:pt x="445" y="89"/>
                    <a:pt x="383" y="90"/>
                  </a:cubicBezTo>
                  <a:cubicBezTo>
                    <a:pt x="383" y="90"/>
                    <a:pt x="418" y="53"/>
                    <a:pt x="396" y="0"/>
                  </a:cubicBezTo>
                  <a:cubicBezTo>
                    <a:pt x="326" y="58"/>
                    <a:pt x="245" y="91"/>
                    <a:pt x="188" y="97"/>
                  </a:cubicBezTo>
                  <a:cubicBezTo>
                    <a:pt x="135" y="103"/>
                    <a:pt x="91" y="90"/>
                    <a:pt x="62" y="77"/>
                  </a:cubicBezTo>
                  <a:cubicBezTo>
                    <a:pt x="44" y="96"/>
                    <a:pt x="0" y="153"/>
                    <a:pt x="33" y="224"/>
                  </a:cubicBezTo>
                  <a:cubicBezTo>
                    <a:pt x="73" y="313"/>
                    <a:pt x="406" y="369"/>
                    <a:pt x="1075" y="110"/>
                  </a:cubicBezTo>
                  <a:cubicBezTo>
                    <a:pt x="1075" y="110"/>
                    <a:pt x="904" y="130"/>
                    <a:pt x="844" y="158"/>
                  </a:cubicBezTo>
                  <a:close/>
                </a:path>
              </a:pathLst>
            </a:custGeom>
            <a:solidFill>
              <a:srgbClr val="1E2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3997990" y="1527001"/>
              <a:ext cx="721805" cy="681500"/>
            </a:xfrm>
            <a:custGeom>
              <a:avLst/>
              <a:gdLst>
                <a:gd name="T0" fmla="*/ 174 w 249"/>
                <a:gd name="T1" fmla="*/ 235 h 235"/>
                <a:gd name="T2" fmla="*/ 249 w 249"/>
                <a:gd name="T3" fmla="*/ 178 h 235"/>
                <a:gd name="T4" fmla="*/ 110 w 249"/>
                <a:gd name="T5" fmla="*/ 0 h 235"/>
                <a:gd name="T6" fmla="*/ 97 w 249"/>
                <a:gd name="T7" fmla="*/ 46 h 235"/>
                <a:gd name="T8" fmla="*/ 0 w 249"/>
                <a:gd name="T9" fmla="*/ 73 h 235"/>
                <a:gd name="T10" fmla="*/ 174 w 249"/>
                <a:gd name="T1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235">
                  <a:moveTo>
                    <a:pt x="174" y="235"/>
                  </a:moveTo>
                  <a:cubicBezTo>
                    <a:pt x="198" y="216"/>
                    <a:pt x="223" y="197"/>
                    <a:pt x="249" y="178"/>
                  </a:cubicBezTo>
                  <a:cubicBezTo>
                    <a:pt x="233" y="121"/>
                    <a:pt x="190" y="62"/>
                    <a:pt x="110" y="0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156" y="75"/>
                    <a:pt x="174" y="235"/>
                  </a:cubicBezTo>
                  <a:close/>
                </a:path>
              </a:pathLst>
            </a:custGeom>
            <a:solidFill>
              <a:srgbClr val="BC2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3493582" y="3258843"/>
              <a:ext cx="561810" cy="1548642"/>
            </a:xfrm>
            <a:custGeom>
              <a:avLst/>
              <a:gdLst>
                <a:gd name="T0" fmla="*/ 141 w 194"/>
                <a:gd name="T1" fmla="*/ 516 h 534"/>
                <a:gd name="T2" fmla="*/ 146 w 194"/>
                <a:gd name="T3" fmla="*/ 503 h 534"/>
                <a:gd name="T4" fmla="*/ 162 w 194"/>
                <a:gd name="T5" fmla="*/ 57 h 534"/>
                <a:gd name="T6" fmla="*/ 194 w 194"/>
                <a:gd name="T7" fmla="*/ 18 h 534"/>
                <a:gd name="T8" fmla="*/ 179 w 194"/>
                <a:gd name="T9" fmla="*/ 0 h 534"/>
                <a:gd name="T10" fmla="*/ 57 w 194"/>
                <a:gd name="T11" fmla="*/ 423 h 534"/>
                <a:gd name="T12" fmla="*/ 127 w 194"/>
                <a:gd name="T13" fmla="*/ 534 h 534"/>
                <a:gd name="T14" fmla="*/ 141 w 194"/>
                <a:gd name="T15" fmla="*/ 51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534">
                  <a:moveTo>
                    <a:pt x="141" y="516"/>
                  </a:moveTo>
                  <a:cubicBezTo>
                    <a:pt x="143" y="513"/>
                    <a:pt x="144" y="509"/>
                    <a:pt x="146" y="503"/>
                  </a:cubicBezTo>
                  <a:cubicBezTo>
                    <a:pt x="4" y="352"/>
                    <a:pt x="59" y="185"/>
                    <a:pt x="162" y="57"/>
                  </a:cubicBezTo>
                  <a:cubicBezTo>
                    <a:pt x="172" y="44"/>
                    <a:pt x="183" y="31"/>
                    <a:pt x="194" y="18"/>
                  </a:cubicBezTo>
                  <a:cubicBezTo>
                    <a:pt x="189" y="13"/>
                    <a:pt x="183" y="7"/>
                    <a:pt x="179" y="0"/>
                  </a:cubicBezTo>
                  <a:cubicBezTo>
                    <a:pt x="86" y="111"/>
                    <a:pt x="0" y="232"/>
                    <a:pt x="57" y="423"/>
                  </a:cubicBezTo>
                  <a:cubicBezTo>
                    <a:pt x="68" y="460"/>
                    <a:pt x="92" y="498"/>
                    <a:pt x="127" y="534"/>
                  </a:cubicBezTo>
                  <a:cubicBezTo>
                    <a:pt x="133" y="526"/>
                    <a:pt x="139" y="519"/>
                    <a:pt x="141" y="516"/>
                  </a:cubicBezTo>
                  <a:close/>
                </a:path>
              </a:pathLst>
            </a:custGeom>
            <a:solidFill>
              <a:srgbClr val="B84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 bwMode="auto">
            <a:xfrm>
              <a:off x="3928374" y="4143083"/>
              <a:ext cx="4973243" cy="2175184"/>
            </a:xfrm>
            <a:custGeom>
              <a:avLst/>
              <a:gdLst>
                <a:gd name="T0" fmla="*/ 1679 w 1715"/>
                <a:gd name="T1" fmla="*/ 58 h 750"/>
                <a:gd name="T2" fmla="*/ 1638 w 1715"/>
                <a:gd name="T3" fmla="*/ 0 h 750"/>
                <a:gd name="T4" fmla="*/ 412 w 1715"/>
                <a:gd name="T5" fmla="*/ 415 h 750"/>
                <a:gd name="T6" fmla="*/ 48 w 1715"/>
                <a:gd name="T7" fmla="*/ 246 h 750"/>
                <a:gd name="T8" fmla="*/ 48 w 1715"/>
                <a:gd name="T9" fmla="*/ 246 h 750"/>
                <a:gd name="T10" fmla="*/ 0 w 1715"/>
                <a:gd name="T11" fmla="*/ 251 h 750"/>
                <a:gd name="T12" fmla="*/ 1715 w 1715"/>
                <a:gd name="T13" fmla="*/ 46 h 750"/>
                <a:gd name="T14" fmla="*/ 1679 w 1715"/>
                <a:gd name="T15" fmla="*/ 58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4" h="750">
                  <a:moveTo>
                    <a:pt x="1679" y="58"/>
                  </a:moveTo>
                  <a:cubicBezTo>
                    <a:pt x="1638" y="0"/>
                    <a:pt x="1638" y="0"/>
                    <a:pt x="1638" y="0"/>
                  </a:cubicBezTo>
                  <a:cubicBezTo>
                    <a:pt x="1638" y="0"/>
                    <a:pt x="1390" y="704"/>
                    <a:pt x="412" y="415"/>
                  </a:cubicBezTo>
                  <a:cubicBezTo>
                    <a:pt x="245" y="365"/>
                    <a:pt x="127" y="308"/>
                    <a:pt x="48" y="246"/>
                  </a:cubicBezTo>
                  <a:cubicBezTo>
                    <a:pt x="47" y="246"/>
                    <a:pt x="48" y="246"/>
                    <a:pt x="48" y="246"/>
                  </a:cubicBezTo>
                  <a:cubicBezTo>
                    <a:pt x="37" y="242"/>
                    <a:pt x="19" y="246"/>
                    <a:pt x="0" y="251"/>
                  </a:cubicBezTo>
                  <a:cubicBezTo>
                    <a:pt x="341" y="560"/>
                    <a:pt x="1450" y="750"/>
                    <a:pt x="1715" y="46"/>
                  </a:cubicBezTo>
                  <a:lnTo>
                    <a:pt x="1679" y="58"/>
                  </a:lnTo>
                  <a:close/>
                </a:path>
              </a:pathLst>
            </a:custGeom>
            <a:gradFill>
              <a:gsLst>
                <a:gs pos="0">
                  <a:srgbClr val="BC291A"/>
                </a:gs>
                <a:gs pos="23000">
                  <a:srgbClr val="B84338"/>
                </a:gs>
                <a:gs pos="100000">
                  <a:srgbClr val="D86118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11692" y="1130300"/>
            <a:ext cx="8307208" cy="3667478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211690" y="5585460"/>
            <a:ext cx="8307209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11690" y="5859780"/>
            <a:ext cx="8307209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r="808" b="2844"/>
          <a:stretch>
            <a:fillRect/>
          </a:stretch>
        </p:blipFill>
        <p:spPr>
          <a:xfrm>
            <a:off x="0" y="0"/>
            <a:ext cx="122809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00" y="1130300"/>
            <a:ext cx="10858500" cy="2217118"/>
          </a:xfrm>
        </p:spPr>
        <p:txBody>
          <a:bodyPr/>
          <a:lstStyle/>
          <a:p>
            <a:pPr lvl="0"/>
            <a:r>
              <a:rPr lang="zh-CN" altLang="en-US"/>
              <a:t>遥感数据可视化项目实训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00" y="3347418"/>
            <a:ext cx="10858500" cy="1828800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前端框架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400" y="5585460"/>
            <a:ext cx="10858500" cy="274320"/>
          </a:xfrm>
        </p:spPr>
        <p:txBody>
          <a:bodyPr>
            <a:noAutofit/>
          </a:bodyPr>
          <a:lstStyle/>
          <a:p>
            <a:pPr lvl="0"/>
            <a:r>
              <a:rPr lang="en-US" sz="1900"/>
              <a:t>day1</a:t>
            </a:r>
            <a:endParaRPr lang="en-US" sz="19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400" y="5859780"/>
            <a:ext cx="10858500" cy="274320"/>
          </a:xfrm>
        </p:spPr>
        <p:txBody>
          <a:bodyPr>
            <a:normAutofit fontScale="92500"/>
          </a:bodyPr>
          <a:lstStyle/>
          <a:p>
            <a:pPr lvl="0"/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500187"/>
            <a:ext cx="2836562" cy="915667"/>
          </a:xfrm>
        </p:spPr>
        <p:txBody>
          <a:bodyPr/>
          <a:lstStyle/>
          <a:p>
            <a:pPr lvl="0"/>
            <a:r>
              <a:rPr lang="zh-CN" altLang="en-US"/>
              <a:t>学习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45078" y="1500188"/>
            <a:ext cx="7773821" cy="4633912"/>
          </a:xfrm>
        </p:spPr>
        <p:txBody>
          <a:bodyPr/>
          <a:lstStyle/>
          <a:p>
            <a:pPr lvl="0"/>
            <a:r>
              <a:rPr lang="zh-CN" altLang="en-US"/>
              <a:t>开发环境和开发工具</a:t>
            </a:r>
            <a:endParaRPr lang="en-US"/>
          </a:p>
          <a:p>
            <a:pPr lvl="0"/>
            <a:r>
              <a:rPr lang="zh-CN" altLang="en-US"/>
              <a:t>开发模板的使用</a:t>
            </a:r>
            <a:endParaRPr lang="en-US"/>
          </a:p>
          <a:p>
            <a:pPr lvl="0"/>
            <a:r>
              <a:rPr lang="zh-CN" altLang="en-US"/>
              <a:t>开发流程和</a:t>
            </a:r>
            <a:r>
              <a:rPr lang="en-US" altLang="zh-CN"/>
              <a:t>GIT</a:t>
            </a:r>
            <a:r>
              <a:rPr lang="zh-CN" altLang="en-US"/>
              <a:t>的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开发环境和开发工具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395855" y="1806575"/>
            <a:ext cx="4064000" cy="46101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1. 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Node.js  </a:t>
            </a:r>
            <a:endParaRPr lang="en-US" altLang="zh-CN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57200" lvl="1" indent="457200" algn="l"/>
            <a:endParaRPr lang="en-US" altLang="zh-CN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5450" y="26638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npm install -g pnpm@latest-10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395855" y="45237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2.vscode  </a:t>
            </a:r>
            <a:r>
              <a:rPr lang="zh-CN" altLang="en-US">
                <a:sym typeface="+mn-ea"/>
              </a:rPr>
              <a:t>插件配置</a:t>
            </a:r>
            <a:endParaRPr lang="zh-CN" altLang="en-US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965450" y="2199640"/>
            <a:ext cx="4064000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/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npm  -&gt;  pnpm\yarn</a:t>
            </a:r>
            <a:endParaRPr lang="en-US" altLang="zh-CN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81375" y="3200400"/>
            <a:ext cx="592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pnpm i ;</a:t>
            </a:r>
            <a:endParaRPr lang="en-US" altLang="zh-CN"/>
          </a:p>
          <a:p>
            <a:r>
              <a:rPr lang="en-US" altLang="zh-CN"/>
              <a:t>pnpm  [  add  [-D] / remove]    [pkg-name]</a:t>
            </a:r>
            <a:endParaRPr lang="en-US" altLang="zh-CN"/>
          </a:p>
          <a:p>
            <a:r>
              <a:rPr lang="en-US" altLang="zh-CN"/>
              <a:t>pnpm  [scriptName]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99105" y="51873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TONGYI Lingma</a:t>
            </a:r>
            <a:endParaRPr lang="en-US" altLang="zh-CN"/>
          </a:p>
          <a:p>
            <a:r>
              <a:rPr lang="en-US" altLang="zh-CN"/>
              <a:t>Simple React Snippets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开发模板的使用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395855" y="1806575"/>
            <a:ext cx="7121525" cy="46101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1.  pnpm create vite</a:t>
            </a:r>
            <a:endParaRPr lang="en-US" altLang="zh-CN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57200" lvl="1" indent="457200" algn="l"/>
            <a:endParaRPr lang="en-US" altLang="zh-CN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1105" y="31064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添加环境变量</a:t>
            </a:r>
            <a:endParaRPr lang="zh-CN" altLang="en-US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037205" y="2267585"/>
            <a:ext cx="680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</a:t>
            </a:r>
            <a:r>
              <a:rPr lang="en-US" altLang="zh-CN"/>
              <a:t> React + TypeScript </a:t>
            </a:r>
            <a:r>
              <a:rPr lang="zh-CN" altLang="en-US"/>
              <a:t>模板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37205" y="35966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development&amp;production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开发流程和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的使用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395855" y="1806575"/>
            <a:ext cx="4064000" cy="46101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1.git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安装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endParaRPr lang="en-US" altLang="zh-CN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57200" lvl="1" indent="457200" algn="l"/>
            <a:endParaRPr lang="en-US" altLang="zh-CN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5855" y="2424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en-US" altLang="zh-CN"/>
              <a:t>git init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395855" y="4056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4.gitee | github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395855" y="3045460"/>
            <a:ext cx="718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3.git [add . | commit -m [message] | pull [-r] | git push | git checkout [. | [branch-name] | -b [branch-name]]</a:t>
            </a:r>
            <a:endParaRPr lang="en-US" altLang="zh-CN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8.0.2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55B22"/>
      </a:accent1>
      <a:accent2>
        <a:srgbClr val="FFA641"/>
      </a:accent2>
      <a:accent3>
        <a:srgbClr val="E14C3C"/>
      </a:accent3>
      <a:accent4>
        <a:srgbClr val="F3CE28"/>
      </a:accent4>
      <a:accent5>
        <a:srgbClr val="CB7F2F"/>
      </a:accent5>
      <a:accent6>
        <a:srgbClr val="7A4713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0</TotalTime>
  <Words>485</Words>
  <Application>WPS 演示</Application>
  <PresentationFormat>宽屏</PresentationFormat>
  <Paragraphs>64</Paragraphs>
  <Slides>5</Slides>
  <Notes>7</Notes>
  <HiddenSlides>7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等线</vt:lpstr>
      <vt:lpstr>Designed by iSlide</vt:lpstr>
      <vt:lpstr>遥感数据可视化项目实训</vt:lpstr>
      <vt:lpstr>Agenda</vt:lpstr>
      <vt:lpstr>Click to add title</vt:lpstr>
      <vt:lpstr>开发环境和开发工具</vt:lpstr>
      <vt:lpstr>开发模板的使用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iSlide</dc:creator>
  <cp:lastModifiedBy>captain</cp:lastModifiedBy>
  <cp:revision>18</cp:revision>
  <cp:lastPrinted>2024-01-07T16:00:00Z</cp:lastPrinted>
  <dcterms:created xsi:type="dcterms:W3CDTF">2024-01-07T16:00:00Z</dcterms:created>
  <dcterms:modified xsi:type="dcterms:W3CDTF">2025-03-07T07:51:05Z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a1640e19-a6ff-4c08-8b2a-342c090c83c7</vt:lpwstr>
  </property>
  <property fmtid="{D5CDD505-2E9C-101B-9397-08002B2CF9AE}" pid="3" name="ICV">
    <vt:lpwstr>43ED36D0D4614FCA9B6199FA4ED7CC42_13</vt:lpwstr>
  </property>
  <property fmtid="{D5CDD505-2E9C-101B-9397-08002B2CF9AE}" pid="4" name="KSOProductBuildVer">
    <vt:lpwstr>2052-12.1.0.20305</vt:lpwstr>
  </property>
</Properties>
</file>