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2025-08-26/2025-08-29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download pdfs associated with https://doi.org/10.5281/zenodo.13418040 and https://doi.org/10.5281/zenodo.14817268</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https://www.zotero.org/groups/6123963/test_aug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https://www.zotero.org/groups/6123963/test_aug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"https://api.zotero.org/groups/6123963/items/"\ 
 | grep -v "file/view"\
 | sort\
 | preston cat\
 &gt; most-recent-metadata.txt</a:t>
            </a:r>
          </a:p>
          <a:p>
            <a:pPr lvl="0" indent="0" marL="0">
              <a:buNone/>
            </a:pPr>
            <a:r>
              <a:rPr/>
              <a:t>where </a:t>
            </a:r>
            <a:r>
              <a:rPr>
                <a:latin typeface="Courier"/>
              </a:rPr>
              <a:t>6123963</a:t>
            </a:r>
            <a:r>
              <a:rPr/>
              <a:t> is the group id number of your Zotero Test Group.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--algo md5\
 | tail -1\
 | preston cat\
 |  grep hasVersion\
 | grep "https://api.zotero.org/groups/6123963/items/"\
 | grep -v "file/view"\
 | sort\
 | preston cat\
 &gt; oldest-metadata.txt</a:t>
            </a:r>
          </a:p>
          <a:p>
            <a:pPr lvl="0" indent="0" marL="0">
              <a:buNone/>
            </a:pPr>
            <a:r>
              <a:rPr/>
              <a:t>where </a:t>
            </a:r>
            <a:r>
              <a:rPr>
                <a:latin typeface="Courier"/>
              </a:rPr>
              <a:t>6123963</a:t>
            </a:r>
            <a:r>
              <a:rPr/>
              <a:t> is the group id number of your Zotero Test Group.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community (e.g., BatLit-Test-20250829)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name]"\
 &gt; zenodo.json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--remote file://$PWD/data/\
 --community "[your community name]"\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2025-08-29T19:42:13Z</dcterms:created>
  <dcterms:modified xsi:type="dcterms:W3CDTF">2025-08-29T19:42:13Z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2025-08-26/2025-08-29</vt:lpwstr>
  </property>
  <property fmtid="{D5CDD505-2E9C-101B-9397-08002B2CF9AE}" pid="4" name="subtitle">
    <vt:lpwstr>using versioned snapshots of the Zotero BatLit Library</vt:lpwstr>
  </property>
</Properties>
</file>