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19.xml" /><Relationship Id="rId4" Type="http://schemas.openxmlformats.org/officeDocument/2006/relationships/hyperlink" Target="https://zenodo.or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19.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p>
        </p:txBody>
      </p:sp>
      <p:sp>
        <p:nvSpPr>
          <p:cNvPr id="4" name="Date Placeholder 3"/>
          <p:cNvSpPr>
            <a:spLocks noGrp="1"/>
          </p:cNvSpPr>
          <p:nvPr>
            <p:ph idx="10" sz="half" type="dt"/>
          </p:nvPr>
        </p:nvSpPr>
        <p:spPr/>
        <p:txBody>
          <a:bodyPr/>
          <a:lstStyle/>
          <a:p>
            <a:pPr lvl="0" indent="0" marL="0">
              <a:buNone/>
            </a:pPr>
            <a:r>
              <a:rPr/>
              <a:t>2025-08-26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By Step</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2</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&lt;urn:uuid:...&gt; &lt;http://purl.org/pav/hasVersion&gt; &lt;hash://md5/75c7e31591354f2c82226aa3eb0267c7&gt; &lt;urn:uuid:...&gt;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3</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&lt;http://purl.org/pav/hasVersion&gt; &lt;hash://md5/75c7e31591354f2c82226aa3eb0267c7&gt; &lt;urn:uuid:...&gt;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4</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5</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6</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 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pic>
        <p:nvPicPr>
          <p:cNvPr descr="assets/batlit-components.svg" id="0" name="Picture 1"/>
          <p:cNvPicPr>
            <a:picLocks noGrp="1" noChangeAspect="1"/>
          </p:cNvPicPr>
          <p:nvPr/>
        </p:nvPicPr>
        <p:blipFill>
          <a:blip r:embed="rId2"/>
          <a:stretch>
            <a:fillRect/>
          </a:stretch>
        </p:blipFill>
        <p:spPr bwMode="auto">
          <a:xfrm>
            <a:off x="2082800" y="1193800"/>
            <a:ext cx="4978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 visual representation of the batlit publication workflow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 Also, Preston allows for depositing this versioned snapshot into Zenodo. At time of writing, 26 Aug 2025, this unique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dc:creator>
  <cp:keywords/>
  <dcterms:created xsi:type="dcterms:W3CDTF">2025-08-26T12:00:09Z</dcterms:created>
  <dcterms:modified xsi:type="dcterms:W3CDTF">2025-08-26T12:00:09Z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vt:lpwstr>
  </property>
  <property fmtid="{D5CDD505-2E9C-101B-9397-08002B2CF9AE}" pid="4" name="subtitle">
    <vt:lpwstr>using versioned snapshots of the Zotero BatLit Library</vt:lpwstr>
  </property>
</Properties>
</file>