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4" Type="http://schemas.openxmlformats.org/officeDocument/2006/relationships/viewProps" Target="viewProps.xml" /><Relationship Id="rId23" Type="http://schemas.openxmlformats.org/officeDocument/2006/relationships/presProps" Target="presProps.xml" /><Relationship Id="rId1" Type="http://schemas.openxmlformats.org/officeDocument/2006/relationships/slideMaster" Target="slideMasters/slideMaster1.xml" /><Relationship Id="rId26" Type="http://schemas.openxmlformats.org/officeDocument/2006/relationships/tableStyles" Target="tableStyles.xml" /><Relationship Id="rId2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21.xml" /><Relationship Id="rId4" Type="http://schemas.openxmlformats.org/officeDocument/2006/relationships/hyperlink" Target="https://zenodo.or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21.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p>
        </p:txBody>
      </p:sp>
      <p:sp>
        <p:nvSpPr>
          <p:cNvPr id="4" name="Date Placeholder 3"/>
          <p:cNvSpPr>
            <a:spLocks noGrp="1"/>
          </p:cNvSpPr>
          <p:nvPr>
            <p:ph idx="10" sz="half" type="dt"/>
          </p:nvPr>
        </p:nvSpPr>
        <p:spPr/>
        <p:txBody>
          <a:bodyPr/>
          <a:lstStyle/>
          <a:p>
            <a:pPr lvl="0" indent="0" marL="0">
              <a:buNone/>
            </a:pPr>
            <a:r>
              <a:rPr/>
              <a:t>2025-08-26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1</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2</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3</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4</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5</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6</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7</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 - Step 7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dc:creator>
  <cp:keywords/>
  <dcterms:created xsi:type="dcterms:W3CDTF">2025-08-26T12:15:19Z</dcterms:created>
  <dcterms:modified xsi:type="dcterms:W3CDTF">2025-08-26T12:15:19Z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vt:lpwstr>
  </property>
  <property fmtid="{D5CDD505-2E9C-101B-9397-08002B2CF9AE}" pid="4" name="subtitle">
    <vt:lpwstr>using versioned snapshots of the Zotero BatLit Library</vt:lpwstr>
  </property>
</Properties>
</file>