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2025-08-26/2025-08-29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snapshot --algo md5 [Zotero Group from URL]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most-recent-metadata.txt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--algo md5\
 | tail -1\
 | preston cat\
 |  grep hasVersion\
 | grep "https://api.zotero.org/groups/[Zotero group number]/items/"\
 | grep -v "file/view"\
 | sort\
 | preston cat\
 &gt; oldest-metadata.txt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2025-09-10T21:39:05Z</dcterms:created>
  <dcterms:modified xsi:type="dcterms:W3CDTF">2025-09-10T21:39:05Z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2025-08-26/2025-08-29</vt:lpwstr>
  </property>
  <property fmtid="{D5CDD505-2E9C-101B-9397-08002B2CF9AE}" pid="4" name="subtitle">
    <vt:lpwstr>using versioned snapshots of the Zotero BatLit Library</vt:lpwstr>
  </property>
</Properties>
</file>