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p>
        </p:txBody>
      </p:sp>
      <p:sp>
        <p:nvSpPr>
          <p:cNvPr id="4" name="Date Placeholder 3"/>
          <p:cNvSpPr>
            <a:spLocks noGrp="1"/>
          </p:cNvSpPr>
          <p:nvPr>
            <p:ph idx="10" sz="half" type="dt"/>
          </p:nvPr>
        </p:nvSpPr>
        <p:spPr/>
        <p:txBody>
          <a:bodyPr/>
          <a:lstStyle/>
          <a:p>
            <a:pPr lvl="0" indent="0" marL="0">
              <a:buNone/>
            </a:pPr>
            <a:r>
              <a:rPr/>
              <a:t>2025-08-26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download pdfs associated with https://doi.org/10.5281/zenodo.13418040 and https://doi.org/10.5281/zenodo.14817268</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your home directory (e.g., </a:t>
            </a:r>
            <a:r>
              <a:rPr>
                <a:latin typeface="Courier"/>
              </a:rPr>
              <a:t>cd ~</a:t>
            </a:r>
            <a:r>
              <a:rPr/>
              <a:t>)</a:t>
            </a:r>
          </a:p>
          <a:p>
            <a:pPr lvl="0" indent="-342900" marL="342900">
              <a:buAutoNum type="arabicPeriod"/>
            </a:pPr>
            <a:r>
              <a:rPr/>
              <a:t>create new directory (e.g., </a:t>
            </a:r>
            <a:r>
              <a:rPr>
                <a:latin typeface="Courier"/>
              </a:rPr>
              <a:t>mkdir batlit-test</a:t>
            </a:r>
            <a:r>
              <a:rPr/>
              <a:t>)</a:t>
            </a:r>
          </a:p>
          <a:p>
            <a:pPr lvl="0" indent="-342900" marL="342900">
              <a:buAutoNum type="arabicPeriod"/>
            </a:pPr>
            <a:r>
              <a:rPr/>
              <a:t>go into the new directory (e.g., </a:t>
            </a:r>
            <a:r>
              <a:rPr>
                <a:latin typeface="Courier"/>
              </a:rPr>
              <a:t>cd batlit-test</a:t>
            </a:r>
            <a:r>
              <a:rPr/>
              <a:t>)</a:t>
            </a:r>
          </a:p>
          <a:p>
            <a:pPr lvl="0" indent="-342900" marL="342900">
              <a:buAutoNum type="arabicPeriod"/>
            </a:pPr>
            <a:r>
              <a:rPr/>
              <a:t>run the following command</a:t>
            </a:r>
          </a:p>
          <a:p>
            <a:pPr lvl="0" indent="0">
              <a:buNone/>
            </a:pPr>
            <a:r>
              <a:rPr>
                <a:latin typeface="Courier"/>
              </a:rPr>
              <a:t>export ZOTERO_TOKEN=[SECRET]
preston track https://www.zotero.org/groups/6123963/test_aug</a:t>
            </a:r>
          </a:p>
          <a:p>
            <a:pPr lvl="0" indent="0" marL="0">
              <a:buNone/>
            </a:pPr>
            <a:r>
              <a:rPr/>
              <a:t>list all the content of the metadata from the Zotero group across all Bill of Materials</a:t>
            </a:r>
          </a:p>
          <a:p>
            <a:pPr lvl="0" indent="0">
              <a:buNone/>
            </a:pPr>
            <a:r>
              <a:rPr>
                <a:latin typeface="Courier"/>
              </a:rPr>
              <a:t>preston ls\
 |  grep hasVersion\
 | grep "https://api.zotero.org/groups/6123963/items/"\
 | grep -v "file/view"\
 | sort\
 | preston cat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https://www.zotero.org/groups/6123963/test_aug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 preston cat\
 | grep hasVersion\
 | grep "https://api.zotero.org/groups/6123963/items/"\ 
 | grep -v "file/view"\
 | sort\
 | preston cat\
 &gt; most-recent-metadata.txt</a:t>
            </a:r>
          </a:p>
          <a:p>
            <a:pPr lvl="0" indent="0" marL="0">
              <a:buNone/>
            </a:pPr>
            <a:r>
              <a:rPr/>
              <a:t>where </a:t>
            </a:r>
            <a:r>
              <a:rPr>
                <a:latin typeface="Courier"/>
              </a:rPr>
              <a:t>6123963</a:t>
            </a:r>
            <a:r>
              <a:rPr/>
              <a:t> is the group id number of your Zotero Test Group.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 tail -1\
 | preston cat\
 |  grep hasVersion\
 | grep "https://api.zotero.org/groups/6123963/items/"\
 | grep -v "file/view"\
 | sort\
 | preston cat\
 &gt; oldest-metadata.txt</a:t>
            </a:r>
          </a:p>
          <a:p>
            <a:pPr lvl="0" indent="0" marL="0">
              <a:buNone/>
            </a:pPr>
            <a:r>
              <a:rPr/>
              <a:t>where </a:t>
            </a:r>
            <a:r>
              <a:rPr>
                <a:latin typeface="Courier"/>
              </a:rPr>
              <a:t>6123963</a:t>
            </a:r>
            <a:r>
              <a:rPr/>
              <a:t> is the group id number of your Zotero Test Group.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community (e.g., BatLit-Test-20250829)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developer (?)</a:t>
            </a:r>
          </a:p>
          <a:p>
            <a:pPr lvl="0" indent="-342900" marL="342900">
              <a:buAutoNum type="arabicPeriod"/>
            </a:pPr>
            <a:r>
              <a:rPr/>
              <a:t>generate a new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 preston cat\
 | preston zotero-stream\
 &gt; zenodo.json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--data-dir logs/data\
 | preston zenodo --data-dir logs/data --remote file://$PWD/data/\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dc:creator>
  <cp:keywords/>
  <dcterms:created xsi:type="dcterms:W3CDTF">2025-08-28T19:21:21Z</dcterms:created>
  <dcterms:modified xsi:type="dcterms:W3CDTF">2025-08-28T19:21:21Z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vt:lpwstr>
  </property>
  <property fmtid="{D5CDD505-2E9C-101B-9397-08002B2CF9AE}" pid="4" name="subtitle">
    <vt:lpwstr>using versioned snapshots of the Zotero BatLit Library</vt:lpwstr>
  </property>
</Properties>
</file>