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36.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3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2025-08-26/2025-08-29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from URL]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snapshot --algo md5 [Zotero Group from URL]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need to (II.5.1) make a sorted list of all metadata for the most recent Bill of Materials and (II.5.2) make a sorted list of all metadata of a previous Bill of Materials. Finally, (II.5.3) we compare the differences between these metadata snapshots.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most-recent-metadata.txt</a:t>
            </a:r>
          </a:p>
          <a:p>
            <a:pPr lvl="0" indent="0" marL="0">
              <a:buNone/>
            </a:pPr>
            <a:r>
              <a:rPr/>
              <a:t>where </a:t>
            </a:r>
            <a:r>
              <a:rPr>
                <a:latin typeface="Courier"/>
              </a:rPr>
              <a:t>[Zotero group number]</a:t>
            </a:r>
            <a:r>
              <a:rPr/>
              <a:t> is the group id number of your Zotero Test Group. An example of a Zotero number is: 6151809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II.5.2 A sorted list of metadata for a previous version of the Bill of Materials</a:t>
            </a:r>
          </a:p>
        </p:txBody>
      </p:sp>
      <p:sp>
        <p:nvSpPr>
          <p:cNvPr id="3" name="Content Placeholder 2"/>
          <p:cNvSpPr>
            <a:spLocks noGrp="1"/>
          </p:cNvSpPr>
          <p:nvPr>
            <p:ph idx="1"/>
          </p:nvPr>
        </p:nvSpPr>
        <p:spPr/>
        <p:txBody>
          <a:bodyPr/>
          <a:lstStyle/>
          <a:p>
            <a:pPr lvl="0" indent="0" marL="0">
              <a:buNone/>
            </a:pPr>
            <a:r>
              <a:rPr/>
              <a:t>List all the content of the metadata from the Zotero group for the </a:t>
            </a:r>
            <a:r>
              <a:rPr i="1"/>
              <a:t>oldest</a:t>
            </a:r>
            <a:r>
              <a:rPr/>
              <a:t> Bill of Materials and print it to a file</a:t>
            </a:r>
          </a:p>
          <a:p>
            <a:pPr lvl="0" indent="0">
              <a:buNone/>
            </a:pPr>
            <a:r>
              <a:rPr>
                <a:latin typeface="Courier"/>
              </a:rPr>
              <a:t>preston history --algo md5\
 | tail -1\
 | preston cat\
 |  grep hasVersion\
 | grep "https://api.zotero.org/groups/[Zotero group number]/items/"\
 | grep -v "file/view"\
 | sort\
 | preston cat\
 &gt; oldest-metadata.txt</a:t>
            </a:r>
          </a:p>
          <a:p>
            <a:pPr lvl="0" indent="0" marL="0">
              <a:buNone/>
            </a:pPr>
            <a:r>
              <a:rPr/>
              <a:t>where </a:t>
            </a:r>
            <a:r>
              <a:rPr>
                <a:latin typeface="Courier"/>
              </a:rPr>
              <a:t>[Zotero group number]</a:t>
            </a:r>
            <a:r>
              <a:rPr/>
              <a:t> is the group id number of your Zotero Test Group. An example of a Zotero number is: 6151809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II.5.3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most-recent-metadata.txt oldest-metadata.txt</a:t>
            </a:r>
          </a:p>
          <a:p>
            <a:pPr lvl="0" indent="0" marL="0">
              <a:buNone/>
            </a:pPr>
            <a:r>
              <a:rPr/>
              <a:t>to produce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--remote file://$PWD/data/\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2025-09-10T21:06:32Z</dcterms:created>
  <dcterms:modified xsi:type="dcterms:W3CDTF">2025-09-10T21:06:32Z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2025-08-26/2025-08-29</vt:lpwstr>
  </property>
  <property fmtid="{D5CDD505-2E9C-101B-9397-08002B2CF9AE}" pid="4" name="subtitle">
    <vt:lpwstr>using versioned snapshots of the Zotero BatLit Library</vt:lpwstr>
  </property>
</Properties>
</file>