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126" autoAdjust="0"/>
  </p:normalViewPr>
  <p:slideViewPr>
    <p:cSldViewPr snapToGrid="0" snapToObjects="1">
      <p:cViewPr>
        <p:scale>
          <a:sx n="145" d="100"/>
          <a:sy n="145" d="100"/>
        </p:scale>
        <p:origin x="28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My Vacation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Bataloni</a:t>
            </a:r>
            <a:endParaRPr lang="it-IT" dirty="0"/>
          </a:p>
          <a:p>
            <a:r>
              <a:rPr lang="it-IT" dirty="0"/>
              <a:t>Claudio </a:t>
            </a:r>
            <a:r>
              <a:rPr lang="it-IT" dirty="0" err="1"/>
              <a:t>Daka</a:t>
            </a:r>
            <a:endParaRPr lang="it-IT" dirty="0"/>
          </a:p>
          <a:p>
            <a:r>
              <a:rPr lang="it-IT" dirty="0"/>
              <a:t>Edoardo </a:t>
            </a:r>
            <a:r>
              <a:rPr lang="it-IT" dirty="0" err="1"/>
              <a:t>Pantè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My Vacation </a:t>
            </a:r>
            <a:r>
              <a:rPr lang="en-US" i="1" dirty="0"/>
              <a:t>application is designed to book </a:t>
            </a:r>
            <a:r>
              <a:rPr lang="en-US" i="1" dirty="0" err="1"/>
              <a:t>accomodations</a:t>
            </a:r>
            <a:r>
              <a:rPr lang="en-US" i="1" dirty="0"/>
              <a:t> and activities.</a:t>
            </a:r>
            <a:endParaRPr lang="en-US" b="1" i="1" dirty="0"/>
          </a:p>
          <a:p>
            <a:r>
              <a:rPr lang="en-US" dirty="0"/>
              <a:t>The </a:t>
            </a:r>
            <a:r>
              <a:rPr lang="en-US" b="1" dirty="0"/>
              <a:t>main features</a:t>
            </a:r>
            <a:r>
              <a:rPr lang="en-US" dirty="0"/>
              <a:t> of the application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Host </a:t>
            </a:r>
            <a:r>
              <a:rPr lang="en-US" dirty="0"/>
              <a:t>can publish, edit or remove an advertisement (accommodation or activity)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can book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review an </a:t>
            </a:r>
            <a:r>
              <a:rPr lang="en-US" dirty="0" err="1"/>
              <a:t>accomodation</a:t>
            </a:r>
            <a:r>
              <a:rPr lang="en-US" dirty="0"/>
              <a:t>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user </a:t>
            </a:r>
            <a:r>
              <a:rPr lang="en-US" dirty="0"/>
              <a:t>can add </a:t>
            </a:r>
            <a:r>
              <a:rPr lang="en-US" dirty="0" err="1"/>
              <a:t>accomodation</a:t>
            </a:r>
            <a:r>
              <a:rPr lang="en-US" dirty="0"/>
              <a:t> or activity in his personal </a:t>
            </a:r>
            <a:r>
              <a:rPr lang="en-US" dirty="0" err="1"/>
              <a:t>wishlist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manage users, host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approve or disapprove an advertisement.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have access to analytics about application and advertisement.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9D1566-D49E-3886-0184-104B537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69" y="1233093"/>
            <a:ext cx="5194062" cy="48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0254A3-6A27-F84A-AB14-4D31D522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24024"/>
            <a:ext cx="4463023" cy="52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0F341-BDD5-1447-B803-A82D623D7318}"/>
              </a:ext>
            </a:extLst>
          </p:cNvPr>
          <p:cNvSpPr txBox="1"/>
          <p:nvPr/>
        </p:nvSpPr>
        <p:spPr>
          <a:xfrm>
            <a:off x="835269" y="1310054"/>
            <a:ext cx="6666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Prenotation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Admin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city, </a:t>
            </a:r>
            <a:r>
              <a:rPr lang="it-IT" dirty="0" err="1"/>
              <a:t>period</a:t>
            </a:r>
            <a:r>
              <a:rPr lang="it-IT" dirty="0"/>
              <a:t> and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guests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to be </a:t>
            </a:r>
            <a:r>
              <a:rPr lang="it-IT" dirty="0" err="1"/>
              <a:t>approved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reviews</a:t>
            </a:r>
            <a:r>
              <a:rPr lang="it-IT" dirty="0"/>
              <a:t> for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prenotations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/>
              <a:t>users </a:t>
            </a:r>
            <a:r>
              <a:rPr lang="it-IT" dirty="0" err="1"/>
              <a:t>filtered</a:t>
            </a:r>
            <a:r>
              <a:rPr lang="it-IT" dirty="0"/>
              <a:t> by username.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E88AA-3981-6940-8529-1CD2AE18A946}"/>
              </a:ext>
            </a:extLst>
          </p:cNvPr>
          <p:cNvSpPr txBox="1"/>
          <p:nvPr/>
        </p:nvSpPr>
        <p:spPr>
          <a:xfrm>
            <a:off x="888023" y="40708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3951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b="1" i="1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b="1" i="1" dirty="0"/>
              <a:t>DMBSs: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AB77C4-FEB9-E937-0B21-93D7451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7765"/>
            <a:ext cx="579120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234</Words>
  <Application>Microsoft Macintosh PowerPoint</Application>
  <PresentationFormat>Presentazione su schermo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My Vacation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Lorenzo Bataloni</cp:lastModifiedBy>
  <cp:revision>161</cp:revision>
  <dcterms:created xsi:type="dcterms:W3CDTF">2019-07-02T09:26:30Z</dcterms:created>
  <dcterms:modified xsi:type="dcterms:W3CDTF">2022-12-03T11:17:38Z</dcterms:modified>
</cp:coreProperties>
</file>