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4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/>
    <p:restoredTop sz="96126" autoAdjust="0"/>
  </p:normalViewPr>
  <p:slideViewPr>
    <p:cSldViewPr snapToGrid="0" snapToObjects="1">
      <p:cViewPr varScale="1">
        <p:scale>
          <a:sx n="170" d="100"/>
          <a:sy n="170" d="100"/>
        </p:scale>
        <p:origin x="2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07/12/22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" TargetMode="External"/><Relationship Id="rId2" Type="http://schemas.openxmlformats.org/officeDocument/2006/relationships/hyperlink" Target="http://data.insideairbnb.com/italy/puglia/puglia/2022-09-26/data/listings.csv.gz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My Vacation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Lorenzo </a:t>
            </a:r>
            <a:r>
              <a:rPr lang="it-IT" dirty="0" err="1"/>
              <a:t>Bataloni</a:t>
            </a:r>
            <a:endParaRPr lang="it-IT" dirty="0"/>
          </a:p>
          <a:p>
            <a:r>
              <a:rPr lang="it-IT" dirty="0"/>
              <a:t>Claudio </a:t>
            </a:r>
            <a:r>
              <a:rPr lang="it-IT" dirty="0" err="1"/>
              <a:t>Daka</a:t>
            </a:r>
            <a:endParaRPr lang="it-IT" dirty="0"/>
          </a:p>
          <a:p>
            <a:r>
              <a:rPr lang="it-IT" dirty="0"/>
              <a:t>Edoardo </a:t>
            </a:r>
            <a:r>
              <a:rPr lang="it-IT" dirty="0" err="1"/>
              <a:t>Pantè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/>
              <a:t>My Vacation </a:t>
            </a:r>
            <a:r>
              <a:rPr lang="en-US" i="1" dirty="0"/>
              <a:t>application is designed to book </a:t>
            </a:r>
            <a:r>
              <a:rPr lang="en-US" i="1" dirty="0" err="1"/>
              <a:t>accomodations</a:t>
            </a:r>
            <a:r>
              <a:rPr lang="en-US" i="1" dirty="0"/>
              <a:t> and activities.</a:t>
            </a:r>
            <a:endParaRPr lang="en-US" b="1" i="1" dirty="0"/>
          </a:p>
          <a:p>
            <a:r>
              <a:rPr lang="en-US" dirty="0"/>
              <a:t>The </a:t>
            </a:r>
            <a:r>
              <a:rPr lang="en-US" b="1" dirty="0"/>
              <a:t>main features</a:t>
            </a:r>
            <a:r>
              <a:rPr lang="en-US" dirty="0"/>
              <a:t> of the application are: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Host </a:t>
            </a:r>
            <a:r>
              <a:rPr lang="en-US" dirty="0"/>
              <a:t>can publish, edit or remove an advertisement (accommodation or activity)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 </a:t>
            </a:r>
            <a:r>
              <a:rPr lang="en-US" dirty="0"/>
              <a:t>can book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review an </a:t>
            </a:r>
            <a:r>
              <a:rPr lang="en-US" dirty="0" err="1"/>
              <a:t>accomodation</a:t>
            </a:r>
            <a:r>
              <a:rPr lang="en-US" dirty="0"/>
              <a:t>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can report an accommodation or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/>
              <a:t>user </a:t>
            </a:r>
            <a:r>
              <a:rPr lang="en-US" dirty="0"/>
              <a:t>can add </a:t>
            </a:r>
            <a:r>
              <a:rPr lang="en-US" dirty="0" err="1"/>
              <a:t>accomodation</a:t>
            </a:r>
            <a:r>
              <a:rPr lang="en-US" dirty="0"/>
              <a:t> or activity in his personal </a:t>
            </a:r>
            <a:r>
              <a:rPr lang="en-US" dirty="0" err="1"/>
              <a:t>wishlist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manage users, host and reviews.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approve or disapprove an advertisement.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 </a:t>
            </a:r>
            <a:r>
              <a:rPr lang="en-US" dirty="0"/>
              <a:t>can have access to analytics about application and advertisement.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38D977-7DC8-0115-A681-2F2A66EF6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953" y="1233093"/>
            <a:ext cx="5820093" cy="540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</a:p>
          <a:p>
            <a:pPr marL="342900" lvl="0" indent="-342900">
              <a:buFontTx/>
              <a:buChar char="-"/>
            </a:pPr>
            <a:r>
              <a:rPr lang="en-US" sz="2000" i="1" dirty="0">
                <a:hlinkClick r:id="rId2"/>
              </a:rPr>
              <a:t>http://data.insideairbnb.com/italy/puglia/puglia/2022-09-26/data/listings.csv.gz</a:t>
            </a:r>
            <a:endParaRPr lang="en-US" sz="2000" i="1" dirty="0"/>
          </a:p>
          <a:p>
            <a:pPr marL="342900" lvl="0" indent="-342900">
              <a:buFontTx/>
              <a:buChar char="-"/>
            </a:pPr>
            <a:r>
              <a:rPr lang="en-US" sz="2000" i="1" dirty="0">
                <a:hlinkClick r:id="rId3"/>
              </a:rPr>
              <a:t>https://randomuser.me</a:t>
            </a:r>
            <a:endParaRPr lang="en-US" sz="2000" i="1" dirty="0"/>
          </a:p>
          <a:p>
            <a:pPr marL="342900" lvl="0" indent="-342900">
              <a:buFontTx/>
              <a:buChar char="-"/>
            </a:pPr>
            <a:r>
              <a:rPr lang="en-US" sz="2000" i="1" dirty="0"/>
              <a:t>https://</a:t>
            </a:r>
            <a:r>
              <a:rPr lang="en-US" sz="2000" i="1" dirty="0" err="1"/>
              <a:t>www.kaggle.com</a:t>
            </a:r>
            <a:r>
              <a:rPr lang="en-US" sz="2000" i="1" dirty="0"/>
              <a:t>/datasets/</a:t>
            </a:r>
            <a:r>
              <a:rPr lang="en-US" sz="2000" i="1" dirty="0" err="1"/>
              <a:t>jessemostipak</a:t>
            </a:r>
            <a:r>
              <a:rPr lang="en-US" sz="2000" i="1" dirty="0"/>
              <a:t>/hotel-booking-demand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 err="1"/>
              <a:t>AirBnb</a:t>
            </a:r>
            <a:r>
              <a:rPr lang="en-US" sz="2000" i="1" dirty="0"/>
              <a:t> </a:t>
            </a:r>
            <a:r>
              <a:rPr lang="en-US" sz="2000" i="1" dirty="0" err="1"/>
              <a:t>accomodation</a:t>
            </a:r>
            <a:r>
              <a:rPr lang="en-US" sz="2000" i="1" dirty="0"/>
              <a:t> list in Puglia, Italy.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2000" i="1" dirty="0"/>
              <a:t>800MB.</a:t>
            </a:r>
            <a:endParaRPr lang="en-US" sz="2000" b="1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We have </a:t>
            </a:r>
            <a:r>
              <a:rPr lang="en-US" sz="2000"/>
              <a:t>multiple sources </a:t>
            </a:r>
            <a:r>
              <a:rPr lang="en-US" sz="2000" dirty="0"/>
              <a:t>for </a:t>
            </a:r>
            <a:r>
              <a:rPr lang="en-US" sz="2000" dirty="0" err="1"/>
              <a:t>accomodations</a:t>
            </a:r>
            <a:r>
              <a:rPr lang="en-US" sz="2000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0254A3-6A27-F84A-AB14-4D31D522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924024"/>
            <a:ext cx="4463023" cy="52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0F341-BDD5-1447-B803-A82D623D7318}"/>
              </a:ext>
            </a:extLst>
          </p:cNvPr>
          <p:cNvSpPr txBox="1"/>
          <p:nvPr/>
        </p:nvSpPr>
        <p:spPr>
          <a:xfrm>
            <a:off x="835269" y="1310054"/>
            <a:ext cx="66666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Review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Prenotation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Admin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city, </a:t>
            </a:r>
            <a:r>
              <a:rPr lang="it-IT" dirty="0" err="1"/>
              <a:t>period</a:t>
            </a:r>
            <a:r>
              <a:rPr lang="it-IT" dirty="0"/>
              <a:t> and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guests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registered</a:t>
            </a:r>
            <a:r>
              <a:rPr lang="it-IT" dirty="0"/>
              <a:t> </a:t>
            </a:r>
            <a:r>
              <a:rPr lang="it-IT" dirty="0" err="1"/>
              <a:t>users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advertisement</a:t>
            </a:r>
            <a:r>
              <a:rPr lang="it-IT" dirty="0"/>
              <a:t> to be </a:t>
            </a:r>
            <a:r>
              <a:rPr lang="it-IT" dirty="0" err="1"/>
              <a:t>approved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reviews</a:t>
            </a:r>
            <a:r>
              <a:rPr lang="it-IT" dirty="0"/>
              <a:t> for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own</a:t>
            </a:r>
            <a:r>
              <a:rPr lang="it-IT" dirty="0"/>
              <a:t> </a:t>
            </a:r>
            <a:r>
              <a:rPr lang="it-IT" dirty="0" err="1"/>
              <a:t>advertisement</a:t>
            </a:r>
            <a:r>
              <a:rPr lang="it-IT" dirty="0"/>
              <a:t> with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prenotations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filtered</a:t>
            </a:r>
            <a:r>
              <a:rPr lang="it-IT" dirty="0"/>
              <a:t> by username.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1E88AA-3981-6940-8529-1CD2AE18A946}"/>
              </a:ext>
            </a:extLst>
          </p:cNvPr>
          <p:cNvSpPr txBox="1"/>
          <p:nvPr/>
        </p:nvSpPr>
        <p:spPr>
          <a:xfrm>
            <a:off x="888023" y="407083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48119C-266E-3845-B5F3-A3BCB1BAC5A8}"/>
              </a:ext>
            </a:extLst>
          </p:cNvPr>
          <p:cNvSpPr txBox="1"/>
          <p:nvPr/>
        </p:nvSpPr>
        <p:spPr>
          <a:xfrm>
            <a:off x="950742" y="1652954"/>
            <a:ext cx="83284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Accomodation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 err="1"/>
              <a:t>Queries</a:t>
            </a:r>
            <a:r>
              <a:rPr lang="it-IT" b="1" dirty="0"/>
              <a:t>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</a:t>
            </a:r>
            <a:r>
              <a:rPr lang="it-IT" dirty="0" err="1"/>
              <a:t>based</a:t>
            </a:r>
            <a:r>
              <a:rPr lang="it-IT" dirty="0"/>
              <a:t> on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suggested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</a:t>
            </a:r>
            <a:r>
              <a:rPr lang="it-IT" dirty="0" err="1"/>
              <a:t>itinerary</a:t>
            </a:r>
            <a:r>
              <a:rPr lang="it-IT" dirty="0"/>
              <a:t> with </a:t>
            </a:r>
            <a:r>
              <a:rPr lang="it-IT" dirty="0" err="1"/>
              <a:t>visited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</a:t>
            </a:r>
            <a:r>
              <a:rPr lang="it-IT" dirty="0" err="1"/>
              <a:t>activities</a:t>
            </a:r>
            <a:r>
              <a:rPr lang="it-IT" dirty="0"/>
              <a:t> made by </a:t>
            </a:r>
            <a:r>
              <a:rPr lang="it-IT" dirty="0" err="1"/>
              <a:t>user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prenoted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 for </a:t>
            </a:r>
            <a:r>
              <a:rPr lang="it-IT" dirty="0" err="1"/>
              <a:t>each</a:t>
            </a:r>
            <a:r>
              <a:rPr lang="it-IT" dirty="0"/>
              <a:t>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visited</a:t>
            </a:r>
            <a:r>
              <a:rPr lang="it-IT" dirty="0"/>
              <a:t>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Show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reported</a:t>
            </a:r>
            <a:r>
              <a:rPr lang="it-IT" dirty="0"/>
              <a:t> </a:t>
            </a:r>
            <a:r>
              <a:rPr lang="it-IT" dirty="0" err="1"/>
              <a:t>accomodations</a:t>
            </a:r>
            <a:r>
              <a:rPr lang="it-IT" dirty="0"/>
              <a:t>/activities.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926770"/>
            <a:ext cx="39515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Programming Languages: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endParaRPr lang="en-US" dirty="0"/>
          </a:p>
          <a:p>
            <a:r>
              <a:rPr lang="en-US" b="1" i="1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endParaRPr lang="en-US" dirty="0"/>
          </a:p>
          <a:p>
            <a:r>
              <a:rPr lang="en-US" b="1" i="1" dirty="0"/>
              <a:t>DMBSs: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Neo4J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AB77C4-FEB9-E937-0B21-93D7451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07765"/>
            <a:ext cx="5791200" cy="32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364</Words>
  <Application>Microsoft Macintosh PowerPoint</Application>
  <PresentationFormat>Presentazione su schermo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di Office</vt:lpstr>
      <vt:lpstr>Large-Scale and Multi-Structured Databases Project Design My Vacation</vt:lpstr>
      <vt:lpstr>Application Highlights</vt:lpstr>
      <vt:lpstr>Actors and main supported functionalities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Lorenzo Bataloni</cp:lastModifiedBy>
  <cp:revision>169</cp:revision>
  <dcterms:created xsi:type="dcterms:W3CDTF">2019-07-02T09:26:30Z</dcterms:created>
  <dcterms:modified xsi:type="dcterms:W3CDTF">2022-12-07T10:35:36Z</dcterms:modified>
</cp:coreProperties>
</file>