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96"/>
    <p:restoredTop sz="96126" autoAdjust="0"/>
  </p:normalViewPr>
  <p:slideViewPr>
    <p:cSldViewPr snapToGrid="0" snapToObjects="1">
      <p:cViewPr varScale="1">
        <p:scale>
          <a:sx n="110" d="100"/>
          <a:sy n="110" d="100"/>
        </p:scale>
        <p:origin x="225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My Vacation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</a:t>
            </a:r>
            <a:r>
              <a:rPr lang="it-IT" dirty="0" err="1"/>
              <a:t>Bataloni</a:t>
            </a:r>
            <a:endParaRPr lang="it-IT" dirty="0"/>
          </a:p>
          <a:p>
            <a:r>
              <a:rPr lang="it-IT" dirty="0"/>
              <a:t>Claudio </a:t>
            </a:r>
            <a:r>
              <a:rPr lang="it-IT" dirty="0" err="1"/>
              <a:t>Daka</a:t>
            </a:r>
            <a:endParaRPr lang="it-IT" dirty="0"/>
          </a:p>
          <a:p>
            <a:r>
              <a:rPr lang="it-IT" dirty="0"/>
              <a:t>Edoardo </a:t>
            </a:r>
            <a:r>
              <a:rPr lang="it-IT" dirty="0" err="1"/>
              <a:t>Pantè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</a:t>
            </a:r>
            <a:r>
              <a:rPr lang="en-US" b="1" i="1" dirty="0"/>
              <a:t>My Vacation </a:t>
            </a:r>
            <a:r>
              <a:rPr lang="en-US" i="1" dirty="0"/>
              <a:t>application is designed to book </a:t>
            </a:r>
            <a:r>
              <a:rPr lang="en-US" i="1" dirty="0" err="1"/>
              <a:t>accomodations</a:t>
            </a:r>
            <a:r>
              <a:rPr lang="en-US" i="1" dirty="0"/>
              <a:t> and activities.</a:t>
            </a:r>
            <a:endParaRPr lang="en-US" b="1" i="1" dirty="0"/>
          </a:p>
          <a:p>
            <a:r>
              <a:rPr lang="en-US" dirty="0"/>
              <a:t>The </a:t>
            </a:r>
            <a:r>
              <a:rPr lang="en-US" b="1" dirty="0"/>
              <a:t>main features</a:t>
            </a:r>
            <a:r>
              <a:rPr lang="en-US" dirty="0"/>
              <a:t> of the application 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Host </a:t>
            </a:r>
            <a:r>
              <a:rPr lang="en-US" dirty="0"/>
              <a:t>can publish, edit or remove an advertisement (accommodation or activity)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Users </a:t>
            </a:r>
            <a:r>
              <a:rPr lang="en-US" dirty="0"/>
              <a:t>can book an accommodation or 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Users</a:t>
            </a:r>
            <a:r>
              <a:rPr lang="en-US" dirty="0"/>
              <a:t> can review an </a:t>
            </a:r>
            <a:r>
              <a:rPr lang="en-US" dirty="0" err="1"/>
              <a:t>accomodation</a:t>
            </a:r>
            <a:r>
              <a:rPr lang="en-US" dirty="0"/>
              <a:t> or 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Users</a:t>
            </a:r>
            <a:r>
              <a:rPr lang="en-US" dirty="0"/>
              <a:t> can report an accommodation or 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user </a:t>
            </a:r>
            <a:r>
              <a:rPr lang="en-US" dirty="0"/>
              <a:t>can add </a:t>
            </a:r>
            <a:r>
              <a:rPr lang="en-US" dirty="0" err="1"/>
              <a:t>accomodation</a:t>
            </a:r>
            <a:r>
              <a:rPr lang="en-US" dirty="0"/>
              <a:t> or activity in his personal </a:t>
            </a:r>
            <a:r>
              <a:rPr lang="en-US" dirty="0" err="1"/>
              <a:t>wishlist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 </a:t>
            </a:r>
            <a:r>
              <a:rPr lang="en-US" dirty="0"/>
              <a:t>can manage users, host and reviews.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 </a:t>
            </a:r>
            <a:r>
              <a:rPr lang="en-US" dirty="0"/>
              <a:t>can approve or disapprove an advertisement.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 </a:t>
            </a:r>
            <a:r>
              <a:rPr lang="en-US" dirty="0"/>
              <a:t>can have access to analytics about application and advertisement.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38D977-7DC8-0115-A681-2F2A66EF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53" y="1233093"/>
            <a:ext cx="5820093" cy="54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B0254A3-6A27-F84A-AB14-4D31D522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924024"/>
            <a:ext cx="4463023" cy="52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50F341-BDD5-1447-B803-A82D623D7318}"/>
              </a:ext>
            </a:extLst>
          </p:cNvPr>
          <p:cNvSpPr txBox="1"/>
          <p:nvPr/>
        </p:nvSpPr>
        <p:spPr>
          <a:xfrm>
            <a:off x="835269" y="1310054"/>
            <a:ext cx="66666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Entities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Accomodation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Review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Prenotation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Admin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r>
              <a:rPr lang="it-IT" b="1" dirty="0" err="1"/>
              <a:t>Queries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advertisement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by city, </a:t>
            </a:r>
            <a:r>
              <a:rPr lang="it-IT" dirty="0" err="1"/>
              <a:t>period</a:t>
            </a:r>
            <a:r>
              <a:rPr lang="it-IT" dirty="0"/>
              <a:t> and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guests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advertisement</a:t>
            </a:r>
            <a:r>
              <a:rPr lang="it-IT" dirty="0"/>
              <a:t> with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users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advertisement</a:t>
            </a:r>
            <a:r>
              <a:rPr lang="it-IT" dirty="0"/>
              <a:t> to be </a:t>
            </a:r>
            <a:r>
              <a:rPr lang="it-IT" dirty="0" err="1"/>
              <a:t>approved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reviews</a:t>
            </a:r>
            <a:r>
              <a:rPr lang="it-IT" dirty="0"/>
              <a:t> for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advertisement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advertisement</a:t>
            </a:r>
            <a:r>
              <a:rPr lang="it-IT" dirty="0"/>
              <a:t> with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prenotations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by username.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1E88AA-3981-6940-8529-1CD2AE18A946}"/>
              </a:ext>
            </a:extLst>
          </p:cNvPr>
          <p:cNvSpPr txBox="1"/>
          <p:nvPr/>
        </p:nvSpPr>
        <p:spPr>
          <a:xfrm>
            <a:off x="888023" y="407083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48119C-266E-3845-B5F3-A3BCB1BAC5A8}"/>
              </a:ext>
            </a:extLst>
          </p:cNvPr>
          <p:cNvSpPr txBox="1"/>
          <p:nvPr/>
        </p:nvSpPr>
        <p:spPr>
          <a:xfrm>
            <a:off x="950742" y="1652954"/>
            <a:ext cx="83284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Entities</a:t>
            </a:r>
            <a:r>
              <a:rPr lang="it-IT" b="1" dirty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Accomodation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 err="1"/>
              <a:t>Queries</a:t>
            </a:r>
            <a:r>
              <a:rPr lang="it-IT" b="1" dirty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suggested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/activities </a:t>
            </a:r>
            <a:r>
              <a:rPr lang="it-IT" dirty="0" err="1"/>
              <a:t>based</a:t>
            </a:r>
            <a:r>
              <a:rPr lang="it-IT" dirty="0"/>
              <a:t> on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suggested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/activities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saved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itinerary</a:t>
            </a:r>
            <a:r>
              <a:rPr lang="it-IT" dirty="0"/>
              <a:t> with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</a:t>
            </a:r>
            <a:r>
              <a:rPr lang="it-IT" dirty="0" err="1"/>
              <a:t>activities</a:t>
            </a:r>
            <a:r>
              <a:rPr lang="it-IT" dirty="0"/>
              <a:t> made by </a:t>
            </a:r>
            <a:r>
              <a:rPr lang="it-IT" dirty="0" err="1"/>
              <a:t>user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prenoted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/activities for </a:t>
            </a:r>
            <a:r>
              <a:rPr lang="it-IT" dirty="0" err="1"/>
              <a:t>each</a:t>
            </a:r>
            <a:r>
              <a:rPr lang="it-IT" dirty="0"/>
              <a:t>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saved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39515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Programming 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endParaRPr lang="en-US" dirty="0"/>
          </a:p>
          <a:p>
            <a:r>
              <a:rPr lang="en-US" b="1" i="1" dirty="0"/>
              <a:t>Frameworks: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ReactJS</a:t>
            </a:r>
          </a:p>
          <a:p>
            <a:endParaRPr lang="en-US" dirty="0"/>
          </a:p>
          <a:p>
            <a:r>
              <a:rPr lang="en-US" b="1" i="1" dirty="0"/>
              <a:t>DMBSs: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AB77C4-FEB9-E937-0B21-93D74516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07765"/>
            <a:ext cx="5791200" cy="32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317</Words>
  <Application>Microsoft Office PowerPoint</Application>
  <PresentationFormat>Presentazione su schermo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My Vacation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Claudio Daka</cp:lastModifiedBy>
  <cp:revision>166</cp:revision>
  <dcterms:created xsi:type="dcterms:W3CDTF">2019-07-02T09:26:30Z</dcterms:created>
  <dcterms:modified xsi:type="dcterms:W3CDTF">2022-12-04T20:49:31Z</dcterms:modified>
</cp:coreProperties>
</file>