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9"/>
    <p:restoredTop sz="96126" autoAdjust="0"/>
  </p:normalViewPr>
  <p:slideViewPr>
    <p:cSldViewPr snapToGrid="0" snapToObjects="1">
      <p:cViewPr varScale="1">
        <p:scale>
          <a:sx n="121" d="100"/>
          <a:sy n="121" d="100"/>
        </p:scale>
        <p:origin x="14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30/11/22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My Vacation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</a:t>
            </a:r>
            <a:r>
              <a:rPr lang="it-IT" dirty="0" err="1"/>
              <a:t>Bataloni</a:t>
            </a:r>
            <a:endParaRPr lang="it-IT" dirty="0"/>
          </a:p>
          <a:p>
            <a:r>
              <a:rPr lang="it-IT" dirty="0"/>
              <a:t>Claudio </a:t>
            </a:r>
            <a:r>
              <a:rPr lang="it-IT" dirty="0" err="1"/>
              <a:t>Daka</a:t>
            </a:r>
            <a:endParaRPr lang="it-IT" dirty="0"/>
          </a:p>
          <a:p>
            <a:r>
              <a:rPr lang="it-IT" dirty="0"/>
              <a:t>Edoardo </a:t>
            </a:r>
            <a:r>
              <a:rPr lang="it-IT" dirty="0" err="1"/>
              <a:t>Pantè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My Vacation </a:t>
            </a:r>
            <a:r>
              <a:rPr lang="en-US" i="1" dirty="0"/>
              <a:t>application is designed to book </a:t>
            </a:r>
            <a:r>
              <a:rPr lang="en-US" i="1" dirty="0" err="1"/>
              <a:t>accomodations</a:t>
            </a:r>
            <a:r>
              <a:rPr lang="en-US" i="1" dirty="0"/>
              <a:t> and activities</a:t>
            </a:r>
            <a:endParaRPr lang="en-US" b="1" i="1" dirty="0"/>
          </a:p>
          <a:p>
            <a:r>
              <a:rPr lang="en-US" dirty="0"/>
              <a:t>The </a:t>
            </a:r>
            <a:r>
              <a:rPr lang="en-US" b="1" dirty="0"/>
              <a:t>main features</a:t>
            </a:r>
            <a:r>
              <a:rPr lang="en-US" dirty="0"/>
              <a:t> of the application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post an advertisement (accommodation or activity)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book an accommodation or an activity</a:t>
            </a:r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9D1566-D49E-3886-0184-104B537A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69" y="1233093"/>
            <a:ext cx="5194062" cy="48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33FB66-88E3-368B-C2AB-224E8CE8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38" y="1021569"/>
            <a:ext cx="4083323" cy="50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3951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endParaRPr lang="en-US" dirty="0"/>
          </a:p>
          <a:p>
            <a:r>
              <a:rPr lang="en-US" b="1" i="1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b="1" i="1" dirty="0"/>
              <a:t>DMBSs: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AB77C4-FEB9-E937-0B21-93D7451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07765"/>
            <a:ext cx="5791200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121</Words>
  <Application>Microsoft Macintosh PowerPoint</Application>
  <PresentationFormat>Presentazione su schermo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My Vacation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Edoardo Pantè</cp:lastModifiedBy>
  <cp:revision>153</cp:revision>
  <dcterms:created xsi:type="dcterms:W3CDTF">2019-07-02T09:26:30Z</dcterms:created>
  <dcterms:modified xsi:type="dcterms:W3CDTF">2022-11-30T16:05:46Z</dcterms:modified>
</cp:coreProperties>
</file>