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21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4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32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866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32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33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04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5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28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74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94D6-B65E-4C0C-A028-717FCD7941A0}" type="datetimeFigureOut">
              <a:rPr lang="nl-BE" smtClean="0"/>
              <a:t>6/03/2023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854C-7C65-4F26-8226-09038F1B63F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Scrum 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Paardenrace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192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C73D354-0E7B-B41C-8C4E-96812F23F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963592"/>
              </p:ext>
            </p:extLst>
          </p:nvPr>
        </p:nvGraphicFramePr>
        <p:xfrm>
          <a:off x="2475109" y="0"/>
          <a:ext cx="681279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84">
                  <a:extLst>
                    <a:ext uri="{9D8B030D-6E8A-4147-A177-3AD203B41FA5}">
                      <a16:colId xmlns:a16="http://schemas.microsoft.com/office/drawing/2014/main" val="748812389"/>
                    </a:ext>
                  </a:extLst>
                </a:gridCol>
                <a:gridCol w="6234312">
                  <a:extLst>
                    <a:ext uri="{9D8B030D-6E8A-4147-A177-3AD203B41FA5}">
                      <a16:colId xmlns:a16="http://schemas.microsoft.com/office/drawing/2014/main" val="307746275"/>
                    </a:ext>
                  </a:extLst>
                </a:gridCol>
              </a:tblGrid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</a:t>
                      </a:r>
                      <a:r>
                        <a:rPr lang="nl-NL" sz="900" baseline="0" dirty="0"/>
                        <a:t> ik </a:t>
                      </a:r>
                      <a:r>
                        <a:rPr lang="nl-NL" sz="900" b="0" baseline="0" dirty="0"/>
                        <a:t>uitlogknop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kan uitloggen en terug op het inlogscherm terecht kom</a:t>
                      </a:r>
                      <a:endParaRPr lang="nl-BE" sz="900" dirty="0"/>
                    </a:p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8494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</a:t>
                      </a:r>
                      <a:r>
                        <a:rPr lang="nl-NL" sz="900" baseline="0" dirty="0"/>
                        <a:t> ik </a:t>
                      </a:r>
                      <a:r>
                        <a:rPr lang="nl-NL" sz="900" b="0" baseline="0" dirty="0"/>
                        <a:t>paarden kopen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 </a:t>
                      </a:r>
                      <a:r>
                        <a:rPr lang="nl-NL" sz="900" b="0" baseline="0" dirty="0"/>
                        <a:t>mijn eigen paard kan kopen en ermee kan spelen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2650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wil</a:t>
                      </a:r>
                      <a:r>
                        <a:rPr lang="nl-NL" sz="900" b="0" dirty="0"/>
                        <a:t> ik een maximumlimiet aan mijn weddenschappen kunnen 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dirty="0"/>
                        <a:t> </a:t>
                      </a:r>
                      <a:r>
                        <a:rPr lang="nl-NL" sz="900" b="1" dirty="0"/>
                        <a:t>zodat</a:t>
                      </a:r>
                      <a:r>
                        <a:rPr lang="nl-NL" sz="900" b="0" dirty="0"/>
                        <a:t> ik niet per ongeluk meer inzet dan ik me kan veroorloven.</a:t>
                      </a:r>
                      <a:endParaRPr lang="nl-BE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1158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 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saldo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weet hoeveel geld ik heb</a:t>
                      </a:r>
                      <a:endParaRPr lang="nl-BE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24397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aseline="0" dirty="0"/>
                        <a:t>Wil ik </a:t>
                      </a:r>
                      <a:r>
                        <a:rPr lang="nl-NL" sz="900" b="0" baseline="0" dirty="0"/>
                        <a:t>een gekocht paard terug verkopen</a:t>
                      </a:r>
                      <a:endParaRPr lang="nl-NL" sz="9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aseline="0" dirty="0"/>
                        <a:t>Zodat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en-US" sz="900" b="0" baseline="0" dirty="0"/>
                        <a:t>geld </a:t>
                      </a:r>
                      <a:r>
                        <a:rPr lang="en-US" sz="900" b="0" baseline="0" dirty="0" err="1"/>
                        <a:t>terugkrijg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76853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wil</a:t>
                      </a:r>
                      <a:r>
                        <a:rPr lang="nl-NL" sz="900" b="0" dirty="0"/>
                        <a:t> </a:t>
                      </a:r>
                      <a:r>
                        <a:rPr lang="nl-NL" sz="900" b="1" dirty="0"/>
                        <a:t>ik</a:t>
                      </a:r>
                      <a:r>
                        <a:rPr lang="nl-NL" sz="900" b="0" dirty="0"/>
                        <a:t> mijn paard kunnen aanpassen door zijn naam, kleur en andere attributen te veranderen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zodat</a:t>
                      </a:r>
                      <a:r>
                        <a:rPr lang="nl-NL" sz="900" b="0" dirty="0"/>
                        <a:t> het uniek is voor mij.</a:t>
                      </a:r>
                      <a:endParaRPr lang="nl-BE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97562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wil</a:t>
                      </a:r>
                      <a:r>
                        <a:rPr lang="nl-NL" sz="900" b="0" dirty="0"/>
                        <a:t> ik alle beschikbare paarden voor aankoop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zodat</a:t>
                      </a:r>
                      <a:r>
                        <a:rPr lang="nl-NL" sz="900" b="0" dirty="0"/>
                        <a:t> ik een weloverwogen beslissing kan nemen bij het kiezen van een paard om te kopen.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89229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wil</a:t>
                      </a:r>
                      <a:r>
                        <a:rPr lang="nl-NL" sz="900" b="0" dirty="0"/>
                        <a:t> </a:t>
                      </a:r>
                      <a:r>
                        <a:rPr lang="nl-NL" sz="900" b="1" dirty="0"/>
                        <a:t>ik</a:t>
                      </a:r>
                      <a:r>
                        <a:rPr lang="nl-NL" sz="900" b="0" dirty="0"/>
                        <a:t> de statistieken van elk paard kunnen zien, zoals hun prestaties in het verleden en hun winst/verlies record.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Zodat</a:t>
                      </a:r>
                      <a:r>
                        <a:rPr lang="nl-NL" sz="900" b="0" dirty="0"/>
                        <a:t> </a:t>
                      </a:r>
                      <a:r>
                        <a:rPr lang="nl-NL" sz="900" b="1" dirty="0"/>
                        <a:t>ik</a:t>
                      </a:r>
                      <a:r>
                        <a:rPr lang="nl-NL" sz="900" b="0" dirty="0"/>
                        <a:t> kan beslissen welk paard ik wil </a:t>
                      </a:r>
                      <a:endParaRPr lang="nl-BE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21593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wil</a:t>
                      </a:r>
                      <a:r>
                        <a:rPr lang="nl-NL" sz="900" dirty="0"/>
                        <a:t> </a:t>
                      </a:r>
                      <a:r>
                        <a:rPr lang="nl-NL" sz="900" b="1" dirty="0"/>
                        <a:t>ik</a:t>
                      </a:r>
                      <a:r>
                        <a:rPr lang="nl-NL" sz="900" dirty="0"/>
                        <a:t> de resultaten van vorige races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zodat</a:t>
                      </a:r>
                      <a:r>
                        <a:rPr lang="nl-NL" sz="900" dirty="0"/>
                        <a:t> </a:t>
                      </a:r>
                      <a:r>
                        <a:rPr lang="nl-NL" sz="900" b="1" dirty="0"/>
                        <a:t>ik</a:t>
                      </a:r>
                      <a:r>
                        <a:rPr lang="nl-NL" sz="900" dirty="0"/>
                        <a:t> onderzoek kan doen en betere weddenschappen kan afsluiten.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96670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een sluitknop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kan stoppen met spelen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223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een info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info over het spel kan zien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33408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wil</a:t>
                      </a:r>
                      <a:r>
                        <a:rPr lang="nl-NL" sz="900" dirty="0"/>
                        <a:t> ik de inkomsten van elk van mijn paarden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zodat</a:t>
                      </a:r>
                      <a:r>
                        <a:rPr lang="nl-NL" sz="900" dirty="0"/>
                        <a:t> </a:t>
                      </a:r>
                      <a:r>
                        <a:rPr lang="nl-NL" sz="900" b="1" dirty="0"/>
                        <a:t>ik</a:t>
                      </a:r>
                      <a:r>
                        <a:rPr lang="nl-NL" sz="900" dirty="0"/>
                        <a:t> kan zien hoeveel geld ik heb verdiend met racen.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1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26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C73D354-0E7B-B41C-8C4E-96812F23F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194437"/>
              </p:ext>
            </p:extLst>
          </p:nvPr>
        </p:nvGraphicFramePr>
        <p:xfrm>
          <a:off x="2466720" y="369115"/>
          <a:ext cx="6812796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84">
                  <a:extLst>
                    <a:ext uri="{9D8B030D-6E8A-4147-A177-3AD203B41FA5}">
                      <a16:colId xmlns:a16="http://schemas.microsoft.com/office/drawing/2014/main" val="748812389"/>
                    </a:ext>
                  </a:extLst>
                </a:gridCol>
                <a:gridCol w="6234312">
                  <a:extLst>
                    <a:ext uri="{9D8B030D-6E8A-4147-A177-3AD203B41FA5}">
                      <a16:colId xmlns:a16="http://schemas.microsoft.com/office/drawing/2014/main" val="307746275"/>
                    </a:ext>
                  </a:extLst>
                </a:gridCol>
              </a:tblGrid>
              <a:tr h="246338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900" b="1" dirty="0"/>
                        <a:t>Als</a:t>
                      </a:r>
                      <a:r>
                        <a:rPr lang="nl-BE" sz="90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900" b="1" dirty="0"/>
                        <a:t>wil</a:t>
                      </a:r>
                      <a:r>
                        <a:rPr lang="nl-BE" sz="900" dirty="0"/>
                        <a:t> ik de paarden zien bewegen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900" b="1" dirty="0"/>
                        <a:t>zodat</a:t>
                      </a:r>
                      <a:r>
                        <a:rPr lang="nl-BE" sz="900" dirty="0"/>
                        <a:t> ik kan meevolgen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79217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</a:t>
                      </a:r>
                      <a:r>
                        <a:rPr lang="nl-NL" sz="900" baseline="0" dirty="0"/>
                        <a:t> ik </a:t>
                      </a:r>
                      <a:r>
                        <a:rPr lang="nl-NL" sz="900" b="0" baseline="0" dirty="0"/>
                        <a:t>een inlogscherm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kan inloggen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70343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</a:t>
                      </a:r>
                      <a:r>
                        <a:rPr lang="nl-NL" sz="900" baseline="0" dirty="0"/>
                        <a:t> ik </a:t>
                      </a:r>
                      <a:r>
                        <a:rPr lang="nl-NL" sz="900" b="0" baseline="0" dirty="0"/>
                        <a:t>een registreer optie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kan registreren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59517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een startknop zien</a:t>
                      </a:r>
                      <a:endParaRPr lang="nl-NL" sz="90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het spel kan starten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57058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</a:t>
                      </a:r>
                      <a:r>
                        <a:rPr lang="nl-NL" sz="900" baseline="0" dirty="0"/>
                        <a:t> ik </a:t>
                      </a:r>
                      <a:r>
                        <a:rPr lang="nl-NL" sz="900" b="0" baseline="0" dirty="0"/>
                        <a:t>een bedrag ingeven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kan wedden op een paard met dat bedrag</a:t>
                      </a:r>
                      <a:endParaRPr lang="nl-BE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6374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900" b="1" dirty="0"/>
                        <a:t>Als</a:t>
                      </a:r>
                      <a:r>
                        <a:rPr lang="nl-BE" sz="90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900" b="1" dirty="0"/>
                        <a:t>wil</a:t>
                      </a:r>
                      <a:r>
                        <a:rPr lang="nl-BE" sz="900" dirty="0"/>
                        <a:t> ik dat het geld aan mijn </a:t>
                      </a:r>
                      <a:r>
                        <a:rPr lang="nl-BE" sz="900" b="0" dirty="0"/>
                        <a:t>saldo</a:t>
                      </a:r>
                      <a:r>
                        <a:rPr lang="nl-BE" sz="900" dirty="0"/>
                        <a:t> wordt toegevoegd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900" b="1" dirty="0"/>
                        <a:t>zodat</a:t>
                      </a:r>
                      <a:r>
                        <a:rPr lang="nl-BE" sz="900" dirty="0"/>
                        <a:t> nadat mijn paard wint zodat ik mijn geld krijg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04837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de kansen voor elk paard kunnen zien</a:t>
                      </a:r>
                      <a:endParaRPr lang="nl-NL" sz="90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 </a:t>
                      </a:r>
                      <a:r>
                        <a:rPr lang="nl-NL" sz="900" b="0" baseline="0" dirty="0"/>
                        <a:t>weddenschapsbeslissingen kan nemen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89426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 ik </a:t>
                      </a:r>
                      <a:r>
                        <a:rPr lang="nl-NL" sz="900" baseline="0" dirty="0"/>
                        <a:t>de lijst met beschikbare paarden om op te wedden kunnen bekijken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en-US" sz="900" b="0" baseline="0" dirty="0" err="1"/>
                        <a:t>een</a:t>
                      </a:r>
                      <a:r>
                        <a:rPr lang="en-US" sz="900" b="0" baseline="0" dirty="0"/>
                        <a:t> </a:t>
                      </a:r>
                      <a:r>
                        <a:rPr lang="en-US" sz="900" b="0" baseline="0" dirty="0" err="1"/>
                        <a:t>selectie</a:t>
                      </a:r>
                      <a:r>
                        <a:rPr lang="en-US" sz="900" b="0" baseline="0" dirty="0"/>
                        <a:t> </a:t>
                      </a:r>
                      <a:r>
                        <a:rPr lang="en-US" sz="900" b="0" baseline="0" dirty="0" err="1"/>
                        <a:t>kan</a:t>
                      </a:r>
                      <a:r>
                        <a:rPr lang="en-US" sz="900" b="0" baseline="0" dirty="0"/>
                        <a:t> </a:t>
                      </a:r>
                      <a:r>
                        <a:rPr lang="en-US" sz="900" b="0" baseline="0" dirty="0" err="1"/>
                        <a:t>maken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12726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 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een afhaal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 </a:t>
                      </a:r>
                      <a:r>
                        <a:rPr lang="nl-NL" sz="900" b="0" baseline="0" dirty="0"/>
                        <a:t>mijn geld kan afhalen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69369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dirty="0"/>
                        <a:t>Als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gebruiker</a:t>
                      </a:r>
                      <a:r>
                        <a:rPr lang="nl-NL" sz="9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/>
                        <a:t>Wil 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een stort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9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1" baseline="0" dirty="0"/>
                        <a:t>ik</a:t>
                      </a:r>
                      <a:r>
                        <a:rPr lang="nl-NL" sz="900" baseline="0" dirty="0"/>
                        <a:t> </a:t>
                      </a:r>
                      <a:r>
                        <a:rPr lang="nl-NL" sz="900" b="0" baseline="0" dirty="0"/>
                        <a:t>geld kan storten</a:t>
                      </a:r>
                      <a:endParaRPr lang="nl-BE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7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C31E1-BCE8-D34A-1E33-5169E1FC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Sprint: </a:t>
            </a:r>
            <a:r>
              <a:rPr lang="en-US" dirty="0" err="1"/>
              <a:t>sprintbacklog</a:t>
            </a:r>
            <a:endParaRPr lang="en-US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D5E963-8D61-FE06-28D1-F1127806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</a:t>
            </a:r>
            <a:r>
              <a:rPr lang="nl-BE" sz="2800" b="1" dirty="0"/>
              <a:t> Als</a:t>
            </a:r>
            <a:r>
              <a:rPr lang="nl-BE" sz="2800" dirty="0"/>
              <a:t> gebruiker </a:t>
            </a:r>
            <a:r>
              <a:rPr lang="nl-BE" sz="2800" b="1" dirty="0"/>
              <a:t>wil</a:t>
            </a:r>
            <a:r>
              <a:rPr lang="nl-BE" sz="2800" dirty="0"/>
              <a:t> ik de paarden zien bewegen </a:t>
            </a:r>
            <a:r>
              <a:rPr lang="nl-BE" sz="2800" b="1" dirty="0"/>
              <a:t>zodat</a:t>
            </a:r>
            <a:r>
              <a:rPr lang="nl-BE" sz="2800" dirty="0"/>
              <a:t> ik kan meevolgen (2)</a:t>
            </a:r>
          </a:p>
          <a:p>
            <a:pPr marL="0" indent="0">
              <a:buNone/>
            </a:pPr>
            <a:r>
              <a:rPr lang="nl-BE" sz="2800" dirty="0"/>
              <a:t>2)</a:t>
            </a:r>
            <a:r>
              <a:rPr lang="nl-NL" sz="2800" b="1" dirty="0"/>
              <a:t> Als</a:t>
            </a:r>
            <a:r>
              <a:rPr lang="nl-NL" sz="2800" baseline="0" dirty="0"/>
              <a:t> </a:t>
            </a:r>
            <a:r>
              <a:rPr lang="nl-NL" sz="2800" b="0" baseline="0" dirty="0"/>
              <a:t>gebruiker</a:t>
            </a:r>
            <a:r>
              <a:rPr lang="nl-NL" sz="2800" baseline="0" dirty="0"/>
              <a:t> </a:t>
            </a:r>
            <a:r>
              <a:rPr lang="nl-NL" sz="2800" b="1" baseline="0" dirty="0"/>
              <a:t>Wil</a:t>
            </a:r>
            <a:r>
              <a:rPr lang="nl-NL" sz="2800" baseline="0" dirty="0"/>
              <a:t> ik </a:t>
            </a:r>
            <a:r>
              <a:rPr lang="nl-NL" sz="2800" b="0" baseline="0" dirty="0"/>
              <a:t>een inlogscherm zien </a:t>
            </a:r>
            <a:r>
              <a:rPr lang="nl-NL" sz="2800" b="1" baseline="0" dirty="0"/>
              <a:t>Zodat</a:t>
            </a:r>
            <a:r>
              <a:rPr lang="nl-NL" sz="2800" baseline="0" dirty="0"/>
              <a:t> </a:t>
            </a:r>
            <a:r>
              <a:rPr lang="nl-NL" sz="2800" b="1" baseline="0" dirty="0"/>
              <a:t>ik</a:t>
            </a:r>
            <a:r>
              <a:rPr lang="nl-NL" sz="2800" baseline="0" dirty="0"/>
              <a:t> </a:t>
            </a:r>
            <a:r>
              <a:rPr lang="nl-NL" sz="2800" b="0" baseline="0" dirty="0"/>
              <a:t>kan inloggen (1)</a:t>
            </a:r>
          </a:p>
          <a:p>
            <a:pPr marL="0" indent="0">
              <a:buNone/>
            </a:pPr>
            <a:r>
              <a:rPr lang="nl-NL" dirty="0"/>
              <a:t>3)</a:t>
            </a:r>
            <a:r>
              <a:rPr lang="nl-NL" sz="2800" b="1" dirty="0"/>
              <a:t> Als</a:t>
            </a:r>
            <a:r>
              <a:rPr lang="nl-NL" sz="2800" baseline="0" dirty="0"/>
              <a:t> </a:t>
            </a:r>
            <a:r>
              <a:rPr lang="nl-NL" sz="2800" b="0" baseline="0" dirty="0"/>
              <a:t>gebruiker</a:t>
            </a:r>
            <a:r>
              <a:rPr lang="nl-NL" sz="2800" baseline="0" dirty="0"/>
              <a:t> </a:t>
            </a:r>
            <a:r>
              <a:rPr lang="nl-NL" sz="2800" b="1" baseline="0" dirty="0"/>
              <a:t>Wil</a:t>
            </a:r>
            <a:r>
              <a:rPr lang="nl-NL" sz="2800" baseline="0" dirty="0"/>
              <a:t> ik </a:t>
            </a:r>
            <a:r>
              <a:rPr lang="nl-NL" sz="2800" b="0" baseline="0" dirty="0"/>
              <a:t>een registreer optie zien </a:t>
            </a:r>
            <a:r>
              <a:rPr lang="nl-NL" sz="2800" b="1" baseline="0" dirty="0"/>
              <a:t>Zodat</a:t>
            </a:r>
            <a:r>
              <a:rPr lang="nl-NL" sz="2800" baseline="0" dirty="0"/>
              <a:t> </a:t>
            </a:r>
            <a:r>
              <a:rPr lang="nl-NL" sz="2800" b="1" baseline="0" dirty="0"/>
              <a:t>ik</a:t>
            </a:r>
            <a:r>
              <a:rPr lang="nl-NL" sz="2800" baseline="0" dirty="0"/>
              <a:t> </a:t>
            </a:r>
            <a:r>
              <a:rPr lang="nl-NL" sz="2800" b="0" baseline="0" dirty="0"/>
              <a:t>kan registreren (1)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43E1-5A7B-7BA1-1677-C9A67AB3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9945"/>
          </a:xfrm>
        </p:spPr>
        <p:txBody>
          <a:bodyPr/>
          <a:lstStyle/>
          <a:p>
            <a:pPr algn="ctr"/>
            <a:r>
              <a:rPr lang="en-US" dirty="0"/>
              <a:t>Sprint week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2624CD-D86C-2398-732E-FC9CB245B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5543"/>
              </p:ext>
            </p:extLst>
          </p:nvPr>
        </p:nvGraphicFramePr>
        <p:xfrm>
          <a:off x="838200" y="818946"/>
          <a:ext cx="10515600" cy="624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670578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2942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Week 2 (Klaar)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4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050" b="1" dirty="0"/>
                        <a:t>Als</a:t>
                      </a:r>
                      <a:r>
                        <a:rPr lang="nl-BE" sz="105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050" b="1" dirty="0"/>
                        <a:t>wil</a:t>
                      </a:r>
                      <a:r>
                        <a:rPr lang="nl-BE" sz="1050" dirty="0"/>
                        <a:t> ik de paarden zien bewegen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050" b="1" dirty="0"/>
                        <a:t>zodat</a:t>
                      </a:r>
                      <a:r>
                        <a:rPr lang="nl-BE" sz="1050" dirty="0"/>
                        <a:t> ik kan meevolgen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Als</a:t>
                      </a:r>
                      <a:r>
                        <a:rPr lang="nl-NL" sz="105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wil</a:t>
                      </a:r>
                      <a:r>
                        <a:rPr lang="nl-NL" sz="1050" b="0" dirty="0"/>
                        <a:t> </a:t>
                      </a:r>
                      <a:r>
                        <a:rPr lang="nl-NL" sz="1050" b="1" dirty="0"/>
                        <a:t>ik</a:t>
                      </a:r>
                      <a:r>
                        <a:rPr lang="nl-NL" sz="1050" b="0" dirty="0"/>
                        <a:t> de statistieken van elk paard kunnen zien, zoals hun prestaties in het verleden en hun winst/verlies record.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Zodat</a:t>
                      </a:r>
                      <a:r>
                        <a:rPr lang="nl-NL" sz="1050" b="0" dirty="0"/>
                        <a:t> </a:t>
                      </a:r>
                      <a:r>
                        <a:rPr lang="nl-NL" sz="1050" b="1" dirty="0"/>
                        <a:t>ik</a:t>
                      </a:r>
                      <a:r>
                        <a:rPr lang="nl-NL" sz="1050" b="0" dirty="0"/>
                        <a:t> kan beslissen welk paard ik wil </a:t>
                      </a:r>
                      <a:endParaRPr lang="nl-BE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Als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gebruiker</a:t>
                      </a:r>
                      <a:r>
                        <a:rPr lang="nl-NL" sz="105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baseline="0" dirty="0"/>
                        <a:t>Wil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1" baseline="0" dirty="0"/>
                        <a:t>ik</a:t>
                      </a:r>
                      <a:r>
                        <a:rPr lang="nl-NL" sz="1050" baseline="0" dirty="0"/>
                        <a:t> een startknop zien</a:t>
                      </a:r>
                      <a:endParaRPr lang="nl-NL" sz="105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baseline="0" dirty="0"/>
                        <a:t>Zodat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1" baseline="0" dirty="0"/>
                        <a:t>ik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het spel kan starten</a:t>
                      </a:r>
                      <a:endParaRPr lang="nl-B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Als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gebruiker</a:t>
                      </a:r>
                      <a:r>
                        <a:rPr lang="nl-NL" sz="105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baseline="0" dirty="0"/>
                        <a:t>Wil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1" baseline="0" dirty="0"/>
                        <a:t>ik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een info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baseline="0" dirty="0"/>
                        <a:t>Zodat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1" baseline="0" dirty="0"/>
                        <a:t>ik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info over het spel kan zien</a:t>
                      </a:r>
                      <a:endParaRPr lang="nl-B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Als</a:t>
                      </a:r>
                      <a:r>
                        <a:rPr lang="nl-NL" sz="105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wil</a:t>
                      </a:r>
                      <a:r>
                        <a:rPr lang="nl-NL" sz="1050" b="0" dirty="0"/>
                        <a:t> ik een maximumlimiet aan mijn weddenschappen kunnen 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0" dirty="0"/>
                        <a:t> </a:t>
                      </a:r>
                      <a:r>
                        <a:rPr lang="nl-NL" sz="1050" b="1" dirty="0"/>
                        <a:t>zodat</a:t>
                      </a:r>
                      <a:r>
                        <a:rPr lang="nl-NL" sz="1050" b="0" dirty="0"/>
                        <a:t> ik niet per ongeluk meer inzet dan ik me kan veroorloven.</a:t>
                      </a:r>
                      <a:endParaRPr lang="nl-BE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Als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gebruiker</a:t>
                      </a:r>
                      <a:r>
                        <a:rPr lang="nl-NL" sz="105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baseline="0" dirty="0"/>
                        <a:t>Wil</a:t>
                      </a:r>
                      <a:r>
                        <a:rPr lang="nl-NL" sz="1050" baseline="0" dirty="0"/>
                        <a:t> ik </a:t>
                      </a:r>
                      <a:r>
                        <a:rPr lang="nl-NL" sz="1050" b="0" baseline="0" dirty="0"/>
                        <a:t>uitlogknop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baseline="0" dirty="0"/>
                        <a:t>Zodat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1" baseline="0" dirty="0"/>
                        <a:t>ik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kan uitloggen en terug op het inlogscherm terecht kom</a:t>
                      </a:r>
                      <a:endParaRPr lang="nl-B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8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Als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gebruiker</a:t>
                      </a:r>
                      <a:r>
                        <a:rPr lang="nl-NL" sz="105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baseline="0" dirty="0"/>
                        <a:t>Wil ik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saldo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1" baseline="0" dirty="0"/>
                        <a:t>ik</a:t>
                      </a:r>
                      <a:r>
                        <a:rPr lang="nl-NL" sz="1050" baseline="0" dirty="0"/>
                        <a:t> </a:t>
                      </a:r>
                      <a:r>
                        <a:rPr lang="nl-NL" sz="1050" b="0" baseline="0" dirty="0"/>
                        <a:t>weet hoeveel geld ik heb</a:t>
                      </a:r>
                      <a:endParaRPr lang="nl-BE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Als</a:t>
                      </a:r>
                      <a:r>
                        <a:rPr lang="nl-NL" sz="105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wil</a:t>
                      </a:r>
                      <a:r>
                        <a:rPr lang="nl-NL" sz="1050" dirty="0"/>
                        <a:t> ik de inkomsten van elk van mijn paarden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050" b="1" dirty="0"/>
                        <a:t>zodat</a:t>
                      </a:r>
                      <a:r>
                        <a:rPr lang="nl-NL" sz="1050" dirty="0"/>
                        <a:t> </a:t>
                      </a:r>
                      <a:r>
                        <a:rPr lang="nl-NL" sz="1050" b="1" dirty="0"/>
                        <a:t>ik</a:t>
                      </a:r>
                      <a:r>
                        <a:rPr lang="nl-NL" sz="1050" dirty="0"/>
                        <a:t> kan zien hoeveel geld ik heb verdiend met racen.</a:t>
                      </a:r>
                      <a:endParaRPr lang="nl-B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8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Als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gebruiker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Wil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ik een inlogscherm zien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Zodat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ik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kan inloggen</a:t>
                      </a:r>
                      <a:endParaRPr kumimoji="0" lang="nl-BE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Als</a:t>
                      </a:r>
                      <a:r>
                        <a:rPr kumimoji="0" lang="nl-NL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gebruiker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wil</a:t>
                      </a:r>
                      <a:r>
                        <a:rPr kumimoji="0" lang="nl-NL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ik opnieuw kunnen spelen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zodat</a:t>
                      </a:r>
                      <a:r>
                        <a:rPr kumimoji="0" lang="nl-NL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ik</a:t>
                      </a:r>
                      <a:r>
                        <a:rPr kumimoji="0" lang="nl-NL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opnieuw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kan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spelen</a:t>
                      </a:r>
                      <a:endParaRPr kumimoji="0" lang="nl-BE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2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Als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gebruiker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Wil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ik een bedrag ingeven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Zodat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ik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kan wedden op een paard met dat bedrag</a:t>
                      </a:r>
                      <a:endParaRPr kumimoji="0" lang="nl-BE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Als</a:t>
                      </a:r>
                      <a:r>
                        <a:rPr kumimoji="0" lang="nl-NL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gebruiker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wil</a:t>
                      </a:r>
                      <a:r>
                        <a:rPr kumimoji="0" lang="nl-NL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ik mijn paarden kunnen volgen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zodat</a:t>
                      </a:r>
                      <a:r>
                        <a:rPr kumimoji="0" lang="nl-NL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ik</a:t>
                      </a:r>
                      <a:r>
                        <a:rPr kumimoji="0" lang="nl-NL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duidelijk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kan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zien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wie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er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wint</a:t>
                      </a:r>
                      <a:endParaRPr kumimoji="0" lang="nl-BE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0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Als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gebruiker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Wil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ik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kansen voor elk paard kunnen zien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Zodat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ik 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weddenschapsbeslissingen kan nemen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Als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gebruiker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Wil ik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een stort knop zien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Zodat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ik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geld kan storten</a:t>
                      </a:r>
                      <a:endParaRPr kumimoji="0" lang="nl-BE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0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Als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gebruiker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Wil ik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een afhaal knop zien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Zodat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ik 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mijn geld kan afhalen</a:t>
                      </a:r>
                      <a:endParaRPr kumimoji="0" lang="nl-BE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7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Als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gebruiker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Wil ik 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 lijst met beschikbare paarden om op te wedden kunnen bekijken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Zodat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ik</a:t>
                      </a:r>
                      <a:r>
                        <a:rPr kumimoji="0" lang="nl-NL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een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selectie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kan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maken</a:t>
                      </a:r>
                      <a:endParaRPr kumimoji="0" lang="nl-BE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9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Userstories</a:t>
            </a:r>
            <a:r>
              <a:rPr lang="nl-NL" dirty="0"/>
              <a:t>	</a:t>
            </a:r>
            <a:endParaRPr lang="nl-BE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32466"/>
              </p:ext>
            </p:extLst>
          </p:nvPr>
        </p:nvGraphicFramePr>
        <p:xfrm>
          <a:off x="966951" y="1806299"/>
          <a:ext cx="10258098" cy="4121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9366">
                  <a:extLst>
                    <a:ext uri="{9D8B030D-6E8A-4147-A177-3AD203B41FA5}">
                      <a16:colId xmlns:a16="http://schemas.microsoft.com/office/drawing/2014/main" val="2655449618"/>
                    </a:ext>
                  </a:extLst>
                </a:gridCol>
                <a:gridCol w="3419366">
                  <a:extLst>
                    <a:ext uri="{9D8B030D-6E8A-4147-A177-3AD203B41FA5}">
                      <a16:colId xmlns:a16="http://schemas.microsoft.com/office/drawing/2014/main" val="2796599630"/>
                    </a:ext>
                  </a:extLst>
                </a:gridCol>
                <a:gridCol w="3419366">
                  <a:extLst>
                    <a:ext uri="{9D8B030D-6E8A-4147-A177-3AD203B41FA5}">
                      <a16:colId xmlns:a16="http://schemas.microsoft.com/office/drawing/2014/main" val="2093146634"/>
                    </a:ext>
                  </a:extLst>
                </a:gridCol>
              </a:tblGrid>
              <a:tr h="20607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Wil ik </a:t>
                      </a:r>
                      <a:r>
                        <a:rPr lang="nl-NL" b="0" baseline="0" dirty="0"/>
                        <a:t>een inlogscherm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Zodat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kan inloggen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Wil ik </a:t>
                      </a:r>
                      <a:r>
                        <a:rPr lang="nl-NL" b="0" baseline="0" dirty="0"/>
                        <a:t>een bedrag ingeven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Zodat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kan wedden op een paard met dat bedrag</a:t>
                      </a:r>
                      <a:endParaRPr lang="nl-BE" b="0" dirty="0"/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97821"/>
                  </a:ext>
                </a:extLst>
              </a:tr>
              <a:tr h="20607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Wil 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saldo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weet hoeveel geld ik heb</a:t>
                      </a:r>
                      <a:endParaRPr lang="nl-BE" b="0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Wil 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een afhaal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 </a:t>
                      </a:r>
                      <a:r>
                        <a:rPr lang="nl-NL" b="0" baseline="0" dirty="0"/>
                        <a:t>mijn geld kan afhalen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Wil 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een stort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geld kan storten</a:t>
                      </a:r>
                      <a:endParaRPr lang="nl-BE" b="0" dirty="0"/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7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Userstories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019030"/>
              </p:ext>
            </p:extLst>
          </p:nvPr>
        </p:nvGraphicFramePr>
        <p:xfrm>
          <a:off x="838200" y="1825623"/>
          <a:ext cx="10515600" cy="4207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385353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66383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31916775"/>
                    </a:ext>
                  </a:extLst>
                </a:gridCol>
              </a:tblGrid>
              <a:tr h="21036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Wil ik </a:t>
                      </a:r>
                      <a:r>
                        <a:rPr lang="nl-NL" b="0" baseline="0" dirty="0"/>
                        <a:t>een info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Zodat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info over het spel kan zien</a:t>
                      </a:r>
                      <a:endParaRPr lang="nl-BE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Wil ik </a:t>
                      </a:r>
                      <a:r>
                        <a:rPr lang="nl-NL" b="0" baseline="0" dirty="0"/>
                        <a:t>een registreer optie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Zodat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kan registreren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Als</a:t>
                      </a:r>
                      <a:r>
                        <a:rPr lang="nl-NL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wil</a:t>
                      </a:r>
                      <a:r>
                        <a:rPr lang="nl-NL" b="0" dirty="0"/>
                        <a:t> </a:t>
                      </a:r>
                      <a:r>
                        <a:rPr lang="nl-NL" b="1" dirty="0"/>
                        <a:t>ik</a:t>
                      </a:r>
                      <a:r>
                        <a:rPr lang="nl-NL" b="0" dirty="0"/>
                        <a:t> de statistieken van elk paard kunnen zien, zoals hun prestaties in het verleden en hun winst/verlies record.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Zodat</a:t>
                      </a:r>
                      <a:r>
                        <a:rPr lang="nl-NL" b="0" dirty="0"/>
                        <a:t> ik kan beslissen welk paard ik wil </a:t>
                      </a:r>
                      <a:endParaRPr lang="nl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03804"/>
                  </a:ext>
                </a:extLst>
              </a:tr>
              <a:tr h="21036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Wil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een startknop zien</a:t>
                      </a:r>
                      <a:endParaRPr lang="nl-NL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Zodat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het spel kan starten</a:t>
                      </a:r>
                      <a:endParaRPr lang="nl-BE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Wil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een sluitknop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Zodat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kan stoppen met spelen</a:t>
                      </a:r>
                      <a:endParaRPr lang="nl-BE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Wil ik </a:t>
                      </a:r>
                      <a:r>
                        <a:rPr lang="nl-NL" b="0" baseline="0" dirty="0"/>
                        <a:t>een gok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Zodat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geld kan inzetten</a:t>
                      </a:r>
                      <a:endParaRPr lang="nl-BE" dirty="0"/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8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4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Userstories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262127"/>
              </p:ext>
            </p:extLst>
          </p:nvPr>
        </p:nvGraphicFramePr>
        <p:xfrm>
          <a:off x="838200" y="1825623"/>
          <a:ext cx="10515600" cy="4207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38535386"/>
                    </a:ext>
                  </a:extLst>
                </a:gridCol>
                <a:gridCol w="3614980">
                  <a:extLst>
                    <a:ext uri="{9D8B030D-6E8A-4147-A177-3AD203B41FA5}">
                      <a16:colId xmlns:a16="http://schemas.microsoft.com/office/drawing/2014/main" val="3456638312"/>
                    </a:ext>
                  </a:extLst>
                </a:gridCol>
                <a:gridCol w="3395420">
                  <a:extLst>
                    <a:ext uri="{9D8B030D-6E8A-4147-A177-3AD203B41FA5}">
                      <a16:colId xmlns:a16="http://schemas.microsoft.com/office/drawing/2014/main" val="2031916775"/>
                    </a:ext>
                  </a:extLst>
                </a:gridCol>
              </a:tblGrid>
              <a:tr h="21036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Wil ik </a:t>
                      </a:r>
                      <a:r>
                        <a:rPr lang="nl-NL" b="0" baseline="0" dirty="0"/>
                        <a:t>uitlogknop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Zodat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kan uitloggen en terug op het inlogscherm terecht kom</a:t>
                      </a:r>
                      <a:endParaRPr lang="nl-BE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Wil ik </a:t>
                      </a:r>
                      <a:r>
                        <a:rPr lang="nl-NL" b="0" baseline="0" dirty="0"/>
                        <a:t>paarden kopen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Zodat </a:t>
                      </a:r>
                      <a:r>
                        <a:rPr lang="nl-NL" b="1" baseline="0" dirty="0"/>
                        <a:t>ik </a:t>
                      </a:r>
                      <a:r>
                        <a:rPr lang="nl-NL" b="0" baseline="0" dirty="0"/>
                        <a:t>mijn eigen paard kan kopen en ermee kan spelen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Wil ik </a:t>
                      </a:r>
                      <a:r>
                        <a:rPr lang="nl-NL" b="0" baseline="0" dirty="0"/>
                        <a:t>een gekocht paard terug verkopen</a:t>
                      </a:r>
                      <a:endParaRPr lang="nl-NL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/>
                        <a:t>Zodat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en-US" b="0" baseline="0" dirty="0"/>
                        <a:t>geld </a:t>
                      </a:r>
                      <a:r>
                        <a:rPr lang="en-US" b="0" baseline="0" dirty="0" err="1"/>
                        <a:t>terugkrijg</a:t>
                      </a:r>
                      <a:endParaRPr lang="nl-BE" dirty="0"/>
                    </a:p>
                    <a:p>
                      <a:endParaRPr lang="nl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03804"/>
                  </a:ext>
                </a:extLst>
              </a:tr>
              <a:tr h="21036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Wil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de kansen voor elk paard kunnen zien</a:t>
                      </a:r>
                      <a:endParaRPr lang="nl-NL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Zodat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 </a:t>
                      </a:r>
                      <a:r>
                        <a:rPr lang="nl-NL" b="0" baseline="0" dirty="0"/>
                        <a:t>weddenschapsbeslissingen kan nemen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Als</a:t>
                      </a:r>
                      <a:r>
                        <a:rPr lang="nl-NL" baseline="0" dirty="0"/>
                        <a:t> </a:t>
                      </a:r>
                      <a:r>
                        <a:rPr lang="nl-NL" b="0" baseline="0" dirty="0"/>
                        <a:t>gebruiker</a:t>
                      </a:r>
                      <a:r>
                        <a:rPr lang="nl-NL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Wil ik </a:t>
                      </a:r>
                      <a:r>
                        <a:rPr lang="nl-NL" baseline="0" dirty="0"/>
                        <a:t>de lijst met beschikbare paarden om op te wedden kunnen bekijken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baseline="0" dirty="0"/>
                        <a:t>Zodat</a:t>
                      </a:r>
                      <a:r>
                        <a:rPr lang="nl-NL" baseline="0" dirty="0"/>
                        <a:t> </a:t>
                      </a:r>
                      <a:r>
                        <a:rPr lang="nl-NL" b="1" baseline="0" dirty="0"/>
                        <a:t>ik</a:t>
                      </a:r>
                      <a:r>
                        <a:rPr lang="nl-NL" baseline="0" dirty="0"/>
                        <a:t> </a:t>
                      </a:r>
                      <a:r>
                        <a:rPr lang="en-US" b="0" baseline="0" dirty="0" err="1"/>
                        <a:t>een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 err="1"/>
                        <a:t>selectie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 err="1"/>
                        <a:t>kan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 err="1"/>
                        <a:t>maken</a:t>
                      </a:r>
                      <a:endParaRPr lang="nl-BE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Als</a:t>
                      </a:r>
                      <a:r>
                        <a:rPr lang="nl-NL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wil</a:t>
                      </a:r>
                      <a:r>
                        <a:rPr lang="nl-NL" dirty="0"/>
                        <a:t> </a:t>
                      </a:r>
                      <a:r>
                        <a:rPr lang="nl-NL" b="1" dirty="0"/>
                        <a:t>ik</a:t>
                      </a:r>
                      <a:r>
                        <a:rPr lang="nl-NL" dirty="0"/>
                        <a:t> de resultaten van vorige races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1" dirty="0"/>
                        <a:t>zodat</a:t>
                      </a:r>
                      <a:r>
                        <a:rPr lang="nl-NL" dirty="0"/>
                        <a:t> </a:t>
                      </a:r>
                      <a:r>
                        <a:rPr lang="nl-NL" b="1" dirty="0"/>
                        <a:t>ik</a:t>
                      </a:r>
                      <a:r>
                        <a:rPr lang="nl-NL" dirty="0"/>
                        <a:t> onderzoek kan doen en betere weddenschappen kan afsluiten.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8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81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Userstories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834302"/>
              </p:ext>
            </p:extLst>
          </p:nvPr>
        </p:nvGraphicFramePr>
        <p:xfrm>
          <a:off x="999641" y="1825623"/>
          <a:ext cx="10354159" cy="4207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3759">
                  <a:extLst>
                    <a:ext uri="{9D8B030D-6E8A-4147-A177-3AD203B41FA5}">
                      <a16:colId xmlns:a16="http://schemas.microsoft.com/office/drawing/2014/main" val="10385353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66383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31916775"/>
                    </a:ext>
                  </a:extLst>
                </a:gridCol>
              </a:tblGrid>
              <a:tr h="21036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0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0" dirty="0"/>
                        <a:t>wil ik een maximumlimiet aan mijn weddenschappen kunnen 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0" dirty="0"/>
                        <a:t> zodat ik niet per ongeluk meer inzet dan ik me kan veroorloven.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0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0" dirty="0"/>
                        <a:t>wil ik alle beschikbare paarden voor aankoop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0" dirty="0"/>
                        <a:t>zodat ik een weloverwogen beslissing kan nemen bij het kiezen van een paard om te kopen.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0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0" dirty="0"/>
                        <a:t>wil ik mijn paard kunnen aanpassen door zijn naam, kleur en andere attributen te veranderen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="0" dirty="0"/>
                        <a:t>zodat het uniek is voor mij.</a:t>
                      </a:r>
                      <a:endParaRPr lang="nl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03804"/>
                  </a:ext>
                </a:extLst>
              </a:tr>
              <a:tr h="21036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wil ik de inkomsten van elk van mijn paarden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dirty="0"/>
                        <a:t>zodat ik kan zien hoeveel geld ik heb verdiend met racen.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wil ik de paarden zien bewegen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zodat ik kan meevolgen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wil ik dat het geld aan mijn saldo wordt toegevoegd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zodat nadat mijn paard wint ik mijn geld krijg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8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7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99943" y="0"/>
            <a:ext cx="4847897" cy="704193"/>
          </a:xfrm>
        </p:spPr>
        <p:txBody>
          <a:bodyPr/>
          <a:lstStyle/>
          <a:p>
            <a:r>
              <a:rPr lang="nl-NL" dirty="0"/>
              <a:t>Prioriteiten instellen</a:t>
            </a:r>
            <a:endParaRPr lang="nl-BE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30111"/>
              </p:ext>
            </p:extLst>
          </p:nvPr>
        </p:nvGraphicFramePr>
        <p:xfrm>
          <a:off x="3432538" y="648345"/>
          <a:ext cx="4982706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902">
                  <a:extLst>
                    <a:ext uri="{9D8B030D-6E8A-4147-A177-3AD203B41FA5}">
                      <a16:colId xmlns:a16="http://schemas.microsoft.com/office/drawing/2014/main" val="3477346006"/>
                    </a:ext>
                  </a:extLst>
                </a:gridCol>
                <a:gridCol w="1660902">
                  <a:extLst>
                    <a:ext uri="{9D8B030D-6E8A-4147-A177-3AD203B41FA5}">
                      <a16:colId xmlns:a16="http://schemas.microsoft.com/office/drawing/2014/main" val="2585499681"/>
                    </a:ext>
                  </a:extLst>
                </a:gridCol>
                <a:gridCol w="1660902">
                  <a:extLst>
                    <a:ext uri="{9D8B030D-6E8A-4147-A177-3AD203B41FA5}">
                      <a16:colId xmlns:a16="http://schemas.microsoft.com/office/drawing/2014/main" val="2055416843"/>
                    </a:ext>
                  </a:extLst>
                </a:gridCol>
              </a:tblGrid>
              <a:tr h="151910">
                <a:tc>
                  <a:txBody>
                    <a:bodyPr/>
                    <a:lstStyle/>
                    <a:p>
                      <a:r>
                        <a:rPr lang="nl-NL" sz="700" dirty="0"/>
                        <a:t>1</a:t>
                      </a:r>
                      <a:endParaRPr lang="nl-BE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700" dirty="0"/>
                        <a:t>2</a:t>
                      </a:r>
                      <a:endParaRPr lang="nl-BE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700" dirty="0"/>
                        <a:t>3</a:t>
                      </a:r>
                      <a:endParaRPr lang="nl-BE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43475"/>
                  </a:ext>
                </a:extLst>
              </a:tr>
              <a:tr h="58485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Wil ik </a:t>
                      </a:r>
                      <a:r>
                        <a:rPr lang="nl-NL" sz="700" b="0" baseline="0" dirty="0"/>
                        <a:t>een inlogscherm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Zodat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kan inloggen</a:t>
                      </a:r>
                      <a:endParaRPr lang="nl-BE" sz="70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Wil ik </a:t>
                      </a:r>
                      <a:r>
                        <a:rPr lang="nl-NL" sz="700" b="0" baseline="0" dirty="0"/>
                        <a:t>een bedrag ingeven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Zodat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kan wedden op een paard met dat bedrag</a:t>
                      </a:r>
                      <a:endParaRPr lang="nl-BE" sz="700" b="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Wil ik </a:t>
                      </a:r>
                      <a:r>
                        <a:rPr lang="nl-NL" sz="700" b="0" baseline="0" dirty="0"/>
                        <a:t>een registreer optie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Zodat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kan registreren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BE" sz="700" dirty="0"/>
                        <a:t>------------------------------------------------------</a:t>
                      </a:r>
                      <a:endParaRPr lang="nl-NL" sz="70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Wil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een startknop zien</a:t>
                      </a:r>
                      <a:endParaRPr lang="nl-NL" sz="70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Zodat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het spel kan starten</a:t>
                      </a:r>
                      <a:endParaRPr lang="nl-BE" sz="7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Wil ik </a:t>
                      </a:r>
                      <a:r>
                        <a:rPr lang="nl-NL" sz="700" baseline="0" dirty="0"/>
                        <a:t>de lijst met beschikbare paarden om op te wedden kunnen bekijken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Zodat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en-US" sz="700" b="0" baseline="0" dirty="0" err="1"/>
                        <a:t>een</a:t>
                      </a:r>
                      <a:r>
                        <a:rPr lang="en-US" sz="700" b="0" baseline="0" dirty="0"/>
                        <a:t> </a:t>
                      </a:r>
                      <a:r>
                        <a:rPr lang="en-US" sz="700" b="0" baseline="0" dirty="0" err="1"/>
                        <a:t>selectie</a:t>
                      </a:r>
                      <a:r>
                        <a:rPr lang="en-US" sz="700" b="0" baseline="0" dirty="0"/>
                        <a:t> </a:t>
                      </a:r>
                      <a:r>
                        <a:rPr lang="en-US" sz="700" b="0" baseline="0" dirty="0" err="1"/>
                        <a:t>kan</a:t>
                      </a:r>
                      <a:r>
                        <a:rPr lang="en-US" sz="700" b="0" baseline="0" dirty="0"/>
                        <a:t> </a:t>
                      </a:r>
                      <a:r>
                        <a:rPr lang="en-US" sz="700" b="0" baseline="0" dirty="0" err="1"/>
                        <a:t>maken</a:t>
                      </a:r>
                      <a:endParaRPr lang="nl-BE" sz="70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Wil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de kansen voor elk paard kunnen zien</a:t>
                      </a:r>
                      <a:endParaRPr lang="nl-NL" sz="70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Zodat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 </a:t>
                      </a:r>
                      <a:r>
                        <a:rPr lang="nl-NL" sz="700" b="0" baseline="0" dirty="0"/>
                        <a:t>weddenschapsbeslissingen kan nemen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BE" sz="700" dirty="0"/>
                        <a:t>------------------------------------------------------</a:t>
                      </a:r>
                      <a:endParaRPr lang="nl-NL" sz="70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700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700" dirty="0"/>
                        <a:t>wil ik de paarden zien bewegen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700" dirty="0"/>
                        <a:t>zodat ik kan meevolgen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700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700" dirty="0"/>
                        <a:t>wil ik dat het geld aan mijn saldo wordt toegevoegd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700" dirty="0"/>
                        <a:t>zodat nadat mijn paard wint zodat ik mijn geld krijg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BE" sz="7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BE" sz="700" b="0" dirty="0"/>
                    </a:p>
                    <a:p>
                      <a:endParaRPr lang="nl-BE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Wil 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een afhaal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 </a:t>
                      </a:r>
                      <a:r>
                        <a:rPr lang="nl-NL" sz="700" b="0" baseline="0" dirty="0"/>
                        <a:t>mijn geld kan afhalen</a:t>
                      </a:r>
                      <a:endParaRPr lang="nl-BE" sz="7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BE" sz="700" dirty="0"/>
                        <a:t>------------------------------------------------------</a:t>
                      </a:r>
                      <a:endParaRPr lang="nl-NL" sz="7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Wil 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een stort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geld kan storten</a:t>
                      </a:r>
                      <a:endParaRPr lang="nl-BE" sz="700" b="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Wil 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saldo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weet hoeveel geld ik heb</a:t>
                      </a:r>
                      <a:endParaRPr lang="nl-BE" sz="700" b="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Wil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een sluitknop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Zodat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kan stoppen met spelen</a:t>
                      </a:r>
                      <a:endParaRPr lang="nl-BE" sz="70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Wil ik </a:t>
                      </a:r>
                      <a:r>
                        <a:rPr lang="nl-NL" sz="700" b="0" baseline="0" dirty="0"/>
                        <a:t>uitlogknop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Zodat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kan uitloggen en terug op het inlogscherm terecht kom</a:t>
                      </a:r>
                      <a:endParaRPr lang="nl-BE" sz="70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Wil ik </a:t>
                      </a:r>
                      <a:r>
                        <a:rPr lang="nl-NL" sz="700" b="0" baseline="0" dirty="0"/>
                        <a:t>paarden kopen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Zodat </a:t>
                      </a:r>
                      <a:r>
                        <a:rPr lang="nl-NL" sz="700" b="1" baseline="0" dirty="0"/>
                        <a:t>ik </a:t>
                      </a:r>
                      <a:r>
                        <a:rPr lang="nl-NL" sz="700" b="0" baseline="0" dirty="0"/>
                        <a:t>mijn eigen paard kan kopen en ermee kan spelen</a:t>
                      </a:r>
                      <a:endParaRPr lang="nl-BE" sz="70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Wil ik </a:t>
                      </a:r>
                      <a:r>
                        <a:rPr lang="nl-NL" sz="700" b="0" baseline="0" dirty="0"/>
                        <a:t>een gekocht paard terug verkopen</a:t>
                      </a:r>
                      <a:endParaRPr lang="nl-NL" sz="7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Zodat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en-US" sz="700" b="0" baseline="0" dirty="0"/>
                        <a:t>geld </a:t>
                      </a:r>
                      <a:r>
                        <a:rPr lang="en-US" sz="700" b="0" baseline="0" dirty="0" err="1"/>
                        <a:t>terugkrijg</a:t>
                      </a:r>
                      <a:endParaRPr lang="nl-BE" sz="70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0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0" dirty="0"/>
                        <a:t>wil ik een maximumlimiet aan mijn weddenschappen kunnen 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0" dirty="0"/>
                        <a:t> zodat ik niet per ongeluk meer inzet dan ik me kan veroorloven.</a:t>
                      </a:r>
                      <a:endParaRPr lang="nl-BE" sz="700" b="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0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0" dirty="0"/>
                        <a:t>wil ik mijn paard kunnen aanpassen door zijn naam, kleur en andere attributen te veranderen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0" dirty="0"/>
                        <a:t>zodat het uniek is voor mij.</a:t>
                      </a:r>
                      <a:endParaRPr lang="nl-BE" sz="700" b="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0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0" dirty="0"/>
                        <a:t>wil ik alle beschikbare paarden voor aankoop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0" dirty="0"/>
                        <a:t>zodat ik een weloverwogen beslissing kan nemen bij het kiezen van een paard om te kopen.</a:t>
                      </a:r>
                    </a:p>
                    <a:p>
                      <a:endParaRPr lang="nl-BE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Wil ik </a:t>
                      </a:r>
                      <a:r>
                        <a:rPr lang="nl-NL" sz="700" b="0" baseline="0" dirty="0"/>
                        <a:t>een info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aseline="0" dirty="0"/>
                        <a:t>Zodat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info over het spel kan zien</a:t>
                      </a:r>
                      <a:endParaRPr lang="nl-BE" sz="70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wil</a:t>
                      </a:r>
                      <a:r>
                        <a:rPr lang="nl-NL" sz="700" b="0" dirty="0"/>
                        <a:t> </a:t>
                      </a:r>
                      <a:r>
                        <a:rPr lang="nl-NL" sz="700" b="1" dirty="0"/>
                        <a:t>ik</a:t>
                      </a:r>
                      <a:r>
                        <a:rPr lang="nl-NL" sz="700" b="0" dirty="0"/>
                        <a:t> de statistieken van elk paard kunnen zien, zoals hun prestaties in het verleden en hun winst/verlies record.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Zodat</a:t>
                      </a:r>
                      <a:r>
                        <a:rPr lang="nl-NL" sz="700" b="0" dirty="0"/>
                        <a:t> ik kan beslissen welk paard ik wil </a:t>
                      </a:r>
                      <a:endParaRPr lang="nl-BE" sz="700" b="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wil</a:t>
                      </a:r>
                      <a:r>
                        <a:rPr lang="nl-NL" sz="700" dirty="0"/>
                        <a:t> </a:t>
                      </a:r>
                      <a:r>
                        <a:rPr lang="nl-NL" sz="700" b="1" dirty="0"/>
                        <a:t>ik</a:t>
                      </a:r>
                      <a:r>
                        <a:rPr lang="nl-NL" sz="700" dirty="0"/>
                        <a:t> de resultaten van vorige races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zodat</a:t>
                      </a:r>
                      <a:r>
                        <a:rPr lang="nl-NL" sz="700" dirty="0"/>
                        <a:t> </a:t>
                      </a:r>
                      <a:r>
                        <a:rPr lang="nl-NL" sz="700" b="1" dirty="0"/>
                        <a:t>ik</a:t>
                      </a:r>
                      <a:r>
                        <a:rPr lang="nl-NL" sz="700" dirty="0"/>
                        <a:t> onderzoek kan doen en betere weddenschappen kan afsluiten.</a:t>
                      </a:r>
                      <a:endParaRPr lang="nl-BE" sz="700" dirty="0"/>
                    </a:p>
                    <a:p>
                      <a:r>
                        <a:rPr lang="nl-BE" sz="700" dirty="0"/>
                        <a:t>------------------------------------------------------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dirty="0"/>
                        <a:t>Als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gebruiker</a:t>
                      </a:r>
                      <a:r>
                        <a:rPr lang="nl-NL" sz="7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Wil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een sluitknop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b="1" baseline="0" dirty="0"/>
                        <a:t>Zodat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1" baseline="0" dirty="0"/>
                        <a:t>ik</a:t>
                      </a:r>
                      <a:r>
                        <a:rPr lang="nl-NL" sz="700" baseline="0" dirty="0"/>
                        <a:t> </a:t>
                      </a:r>
                      <a:r>
                        <a:rPr lang="nl-NL" sz="700" b="0" baseline="0" dirty="0"/>
                        <a:t>kan stoppen met spelen</a:t>
                      </a:r>
                      <a:endParaRPr lang="nl-BE" sz="700" dirty="0"/>
                    </a:p>
                    <a:p>
                      <a:endParaRPr lang="nl-BE" sz="7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BE" sz="700" dirty="0"/>
                        <a:t>------------------------------------------------------</a:t>
                      </a:r>
                      <a:endParaRPr lang="nl-NL" sz="7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Als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wil ik de inkomsten van elk van mijn paarden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700" dirty="0"/>
                        <a:t>zodat ik kan zien hoeveel geld ik heb verdiend met racen.</a:t>
                      </a:r>
                      <a:endParaRPr lang="nl-BE" sz="7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BE" sz="700" b="0" dirty="0"/>
                    </a:p>
                    <a:p>
                      <a:endParaRPr lang="nl-BE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04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0241" y="0"/>
            <a:ext cx="10515600" cy="1325563"/>
          </a:xfrm>
        </p:spPr>
        <p:txBody>
          <a:bodyPr/>
          <a:lstStyle/>
          <a:p>
            <a:r>
              <a:rPr lang="nl-NL" dirty="0"/>
              <a:t>Prioriteiten instellen 2</a:t>
            </a:r>
            <a:r>
              <a:rPr lang="nl-NL" baseline="30000" dirty="0"/>
              <a:t>de</a:t>
            </a:r>
            <a:r>
              <a:rPr lang="nl-NL" dirty="0"/>
              <a:t> deel</a:t>
            </a:r>
            <a:endParaRPr lang="nl-BE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578847"/>
              </p:ext>
            </p:extLst>
          </p:nvPr>
        </p:nvGraphicFramePr>
        <p:xfrm>
          <a:off x="838200" y="1492411"/>
          <a:ext cx="105156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617331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6409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898699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415148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490506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94991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9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800" b="1" dirty="0"/>
                        <a:t>Als</a:t>
                      </a:r>
                      <a:r>
                        <a:rPr lang="nl-BE" sz="80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800" b="1" dirty="0"/>
                        <a:t>wil</a:t>
                      </a:r>
                      <a:r>
                        <a:rPr lang="nl-BE" sz="800" dirty="0"/>
                        <a:t> ik de paarden zien bewegen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800" b="1" dirty="0"/>
                        <a:t>zodat</a:t>
                      </a:r>
                      <a:r>
                        <a:rPr lang="nl-BE" sz="800" dirty="0"/>
                        <a:t> ik kan meevolgen</a:t>
                      </a:r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</a:t>
                      </a:r>
                      <a:r>
                        <a:rPr lang="nl-NL" sz="800" baseline="0" dirty="0"/>
                        <a:t> ik </a:t>
                      </a:r>
                      <a:r>
                        <a:rPr lang="nl-NL" sz="800" b="0" baseline="0" dirty="0"/>
                        <a:t>een inlogscherm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kan inloggen</a:t>
                      </a:r>
                      <a:endParaRPr lang="nl-BE" sz="80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</a:t>
                      </a:r>
                      <a:r>
                        <a:rPr lang="nl-NL" sz="800" baseline="0" dirty="0"/>
                        <a:t> ik </a:t>
                      </a:r>
                      <a:r>
                        <a:rPr lang="nl-NL" sz="800" b="0" baseline="0" dirty="0"/>
                        <a:t>een registreer optie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kan registreren</a:t>
                      </a:r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een startknop zien</a:t>
                      </a:r>
                      <a:endParaRPr lang="nl-NL" sz="80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het spel kan starten</a:t>
                      </a:r>
                      <a:endParaRPr lang="nl-BE" sz="800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</a:t>
                      </a:r>
                      <a:r>
                        <a:rPr lang="nl-NL" sz="800" baseline="0" dirty="0"/>
                        <a:t> ik </a:t>
                      </a:r>
                      <a:r>
                        <a:rPr lang="nl-NL" sz="800" b="0" baseline="0" dirty="0"/>
                        <a:t>een bedrag ingeven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kan wedden op een paard met dat bedrag</a:t>
                      </a:r>
                      <a:endParaRPr lang="nl-BE" sz="800" b="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800" b="1" dirty="0"/>
                        <a:t>Als</a:t>
                      </a:r>
                      <a:r>
                        <a:rPr lang="nl-BE" sz="80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800" b="1" dirty="0"/>
                        <a:t>wil</a:t>
                      </a:r>
                      <a:r>
                        <a:rPr lang="nl-BE" sz="800" dirty="0"/>
                        <a:t> ik dat het geld aan mijn </a:t>
                      </a:r>
                      <a:r>
                        <a:rPr lang="nl-BE" sz="800" b="0" dirty="0"/>
                        <a:t>saldo</a:t>
                      </a:r>
                      <a:r>
                        <a:rPr lang="nl-BE" sz="800" dirty="0"/>
                        <a:t> wordt toegevoegd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800" b="1" dirty="0"/>
                        <a:t>zodat</a:t>
                      </a:r>
                      <a:r>
                        <a:rPr lang="nl-BE" sz="800" dirty="0"/>
                        <a:t> nadat mijn paard wint zodat ik mijn geld krijg</a:t>
                      </a:r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de kansen voor elk paard kunnen zien</a:t>
                      </a:r>
                      <a:endParaRPr lang="nl-NL" sz="80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 </a:t>
                      </a:r>
                      <a:r>
                        <a:rPr lang="nl-NL" sz="800" b="0" baseline="0" dirty="0"/>
                        <a:t>weddenschapsbeslissingen kan nemen</a:t>
                      </a:r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 ik </a:t>
                      </a:r>
                      <a:r>
                        <a:rPr lang="nl-NL" sz="800" baseline="0" dirty="0"/>
                        <a:t>de lijst met beschikbare paarden om op te wedden kunnen bekijken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en-US" sz="800" b="0" baseline="0" dirty="0" err="1"/>
                        <a:t>een</a:t>
                      </a:r>
                      <a:r>
                        <a:rPr lang="en-US" sz="800" b="0" baseline="0" dirty="0"/>
                        <a:t> </a:t>
                      </a:r>
                      <a:r>
                        <a:rPr lang="en-US" sz="800" b="0" baseline="0" dirty="0" err="1"/>
                        <a:t>selectie</a:t>
                      </a:r>
                      <a:r>
                        <a:rPr lang="en-US" sz="800" b="0" baseline="0" dirty="0"/>
                        <a:t> </a:t>
                      </a:r>
                      <a:r>
                        <a:rPr lang="en-US" sz="800" b="0" baseline="0" dirty="0" err="1"/>
                        <a:t>kan</a:t>
                      </a:r>
                      <a:r>
                        <a:rPr lang="en-US" sz="800" b="0" baseline="0" dirty="0"/>
                        <a:t> </a:t>
                      </a:r>
                      <a:r>
                        <a:rPr lang="en-US" sz="800" b="0" baseline="0" dirty="0" err="1"/>
                        <a:t>maken</a:t>
                      </a:r>
                      <a:endParaRPr lang="nl-BE" sz="800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 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een afhaal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 </a:t>
                      </a:r>
                      <a:r>
                        <a:rPr lang="nl-NL" sz="800" b="0" baseline="0" dirty="0"/>
                        <a:t>mijn geld kan afhalen</a:t>
                      </a:r>
                      <a:endParaRPr lang="nl-BE" sz="80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 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een stort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geld kan storten</a:t>
                      </a:r>
                      <a:endParaRPr lang="nl-BE" sz="800" b="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</a:t>
                      </a:r>
                      <a:r>
                        <a:rPr lang="nl-NL" sz="800" baseline="0" dirty="0"/>
                        <a:t> ik </a:t>
                      </a:r>
                      <a:r>
                        <a:rPr lang="nl-NL" sz="800" b="0" baseline="0" dirty="0"/>
                        <a:t>uitlogknop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kan uitloggen en terug op het inlogscherm terecht kom</a:t>
                      </a:r>
                      <a:endParaRPr lang="nl-BE" sz="80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</a:t>
                      </a:r>
                      <a:r>
                        <a:rPr lang="nl-NL" sz="800" baseline="0" dirty="0"/>
                        <a:t> ik </a:t>
                      </a:r>
                      <a:r>
                        <a:rPr lang="nl-NL" sz="800" b="0" baseline="0" dirty="0"/>
                        <a:t>paarden kopen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 </a:t>
                      </a:r>
                      <a:r>
                        <a:rPr lang="nl-NL" sz="800" b="0" baseline="0" dirty="0"/>
                        <a:t>mijn eigen paard kan kopen en ermee kan spelen</a:t>
                      </a:r>
                      <a:endParaRPr lang="nl-BE" sz="80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wil</a:t>
                      </a:r>
                      <a:r>
                        <a:rPr lang="nl-NL" sz="800" b="0" dirty="0"/>
                        <a:t> ik een maximumlimiet aan mijn weddenschappen kunnen 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0" dirty="0"/>
                        <a:t> </a:t>
                      </a:r>
                      <a:r>
                        <a:rPr lang="nl-NL" sz="800" b="1" dirty="0"/>
                        <a:t>zodat</a:t>
                      </a:r>
                      <a:r>
                        <a:rPr lang="nl-NL" sz="800" b="0" dirty="0"/>
                        <a:t> ik niet per ongeluk meer inzet dan ik me kan veroorloven.</a:t>
                      </a:r>
                      <a:endParaRPr lang="nl-BE" sz="800" b="0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 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saldo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weet hoeveel geld ik heb</a:t>
                      </a:r>
                      <a:endParaRPr lang="nl-BE" sz="800" b="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 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saldo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>
                          <a:solidFill>
                            <a:schemeClr val="tx1"/>
                          </a:solidFill>
                        </a:rPr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weet hoeveel geld ik heb</a:t>
                      </a:r>
                      <a:endParaRPr lang="nl-BE" sz="800" b="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aseline="0" dirty="0"/>
                        <a:t>Wil ik </a:t>
                      </a:r>
                      <a:r>
                        <a:rPr lang="nl-NL" sz="800" b="0" baseline="0" dirty="0"/>
                        <a:t>een gekocht paard terug verkopen</a:t>
                      </a:r>
                      <a:endParaRPr lang="nl-NL" sz="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aseline="0" dirty="0"/>
                        <a:t>Zodat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en-US" sz="800" b="0" baseline="0" dirty="0"/>
                        <a:t>geld </a:t>
                      </a:r>
                      <a:r>
                        <a:rPr lang="en-US" sz="800" b="0" baseline="0" dirty="0" err="1"/>
                        <a:t>terugkrijg</a:t>
                      </a:r>
                      <a:endParaRPr lang="nl-BE" sz="80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wil</a:t>
                      </a:r>
                      <a:r>
                        <a:rPr lang="nl-NL" sz="800" b="0" dirty="0"/>
                        <a:t> </a:t>
                      </a:r>
                      <a:r>
                        <a:rPr lang="nl-NL" sz="800" b="1" dirty="0"/>
                        <a:t>ik</a:t>
                      </a:r>
                      <a:r>
                        <a:rPr lang="nl-NL" sz="800" b="0" dirty="0"/>
                        <a:t> mijn paard kunnen aanpassen door zijn naam, kleur en andere attributen te veranderen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zodat</a:t>
                      </a:r>
                      <a:r>
                        <a:rPr lang="nl-NL" sz="800" b="0" dirty="0"/>
                        <a:t> het uniek is voor mij.</a:t>
                      </a:r>
                      <a:endParaRPr lang="nl-BE" sz="800" b="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wil</a:t>
                      </a:r>
                      <a:r>
                        <a:rPr lang="nl-NL" sz="800" b="0" dirty="0"/>
                        <a:t> ik alle beschikbare paarden voor aankoop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zodat</a:t>
                      </a:r>
                      <a:r>
                        <a:rPr lang="nl-NL" sz="800" b="0" dirty="0"/>
                        <a:t> ik een weloverwogen beslissing kan nemen bij het kiezen van een paard om te kopen.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="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wil</a:t>
                      </a:r>
                      <a:r>
                        <a:rPr lang="nl-NL" sz="800" b="0" dirty="0"/>
                        <a:t> </a:t>
                      </a:r>
                      <a:r>
                        <a:rPr lang="nl-NL" sz="800" b="1" dirty="0"/>
                        <a:t>ik</a:t>
                      </a:r>
                      <a:r>
                        <a:rPr lang="nl-NL" sz="800" b="0" dirty="0"/>
                        <a:t> de statistieken van elk paard kunnen zien, zoals hun prestaties in het verleden en hun winst/verlies record.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Zodat</a:t>
                      </a:r>
                      <a:r>
                        <a:rPr lang="nl-NL" sz="800" b="0" dirty="0"/>
                        <a:t> </a:t>
                      </a:r>
                      <a:r>
                        <a:rPr lang="nl-NL" sz="800" b="1" dirty="0"/>
                        <a:t>ik</a:t>
                      </a:r>
                      <a:r>
                        <a:rPr lang="nl-NL" sz="800" b="0" dirty="0"/>
                        <a:t> kan beslissen welk paard ik wil </a:t>
                      </a:r>
                      <a:endParaRPr lang="nl-BE" sz="800" b="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wil</a:t>
                      </a:r>
                      <a:r>
                        <a:rPr lang="nl-NL" sz="800" dirty="0"/>
                        <a:t> </a:t>
                      </a:r>
                      <a:r>
                        <a:rPr lang="nl-NL" sz="800" b="1" dirty="0"/>
                        <a:t>ik</a:t>
                      </a:r>
                      <a:r>
                        <a:rPr lang="nl-NL" sz="800" dirty="0"/>
                        <a:t> de resultaten van vorige races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zodat</a:t>
                      </a:r>
                      <a:r>
                        <a:rPr lang="nl-NL" sz="800" dirty="0"/>
                        <a:t> </a:t>
                      </a:r>
                      <a:r>
                        <a:rPr lang="nl-NL" sz="800" b="1" dirty="0"/>
                        <a:t>ik</a:t>
                      </a:r>
                      <a:r>
                        <a:rPr lang="nl-NL" sz="800" dirty="0"/>
                        <a:t> onderzoek kan doen en betere weddenschappen kan afsluiten.</a:t>
                      </a:r>
                      <a:endParaRPr lang="nl-BE" sz="80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een sluitknop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kan stoppen met spelen</a:t>
                      </a:r>
                      <a:endParaRPr lang="nl-BE" sz="800" dirty="0"/>
                    </a:p>
                    <a:p>
                      <a:endParaRPr lang="nl-BE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gebruiker</a:t>
                      </a:r>
                      <a:r>
                        <a:rPr lang="nl-NL" sz="800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Wil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een info knop zien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baseline="0" dirty="0"/>
                        <a:t>Zodat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1" baseline="0" dirty="0"/>
                        <a:t>ik</a:t>
                      </a:r>
                      <a:r>
                        <a:rPr lang="nl-NL" sz="800" baseline="0" dirty="0"/>
                        <a:t> </a:t>
                      </a:r>
                      <a:r>
                        <a:rPr lang="nl-NL" sz="800" b="0" baseline="0" dirty="0"/>
                        <a:t>info over het spel kan zien</a:t>
                      </a:r>
                      <a:endParaRPr lang="nl-BE" sz="800" dirty="0"/>
                    </a:p>
                    <a:p>
                      <a:r>
                        <a:rPr lang="nl-BE" dirty="0"/>
                        <a:t>----------------------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Als</a:t>
                      </a:r>
                      <a:r>
                        <a:rPr lang="nl-NL" sz="800" dirty="0"/>
                        <a:t> gebruiker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wil</a:t>
                      </a:r>
                      <a:r>
                        <a:rPr lang="nl-NL" sz="800" dirty="0"/>
                        <a:t> ik de inkomsten van elk van mijn paarden kunnen bekijken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800" b="1" dirty="0"/>
                        <a:t>zodat</a:t>
                      </a:r>
                      <a:r>
                        <a:rPr lang="nl-NL" sz="800" dirty="0"/>
                        <a:t> </a:t>
                      </a:r>
                      <a:r>
                        <a:rPr lang="nl-NL" sz="800" b="1" dirty="0"/>
                        <a:t>ik</a:t>
                      </a:r>
                      <a:r>
                        <a:rPr lang="nl-NL" sz="800" dirty="0"/>
                        <a:t> kan zien hoeveel geld ik heb verdiend met racen.</a:t>
                      </a:r>
                      <a:endParaRPr lang="nl-BE" sz="800" dirty="0"/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5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7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C31E1-BCE8-D34A-1E33-5169E1FC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Storypoints</a:t>
            </a:r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D1739C25-C0B2-4F9C-D149-A3D4916B8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922072"/>
              </p:ext>
            </p:extLst>
          </p:nvPr>
        </p:nvGraphicFramePr>
        <p:xfrm>
          <a:off x="1" y="2957629"/>
          <a:ext cx="11704320" cy="79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899296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7993092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71802759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76045632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2836362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7675828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771108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75852425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0999003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892677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61847389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65475754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52883912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31509450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2731957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16335755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1366103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8989365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00440912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98803691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9925715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8751597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3513107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50972403"/>
                    </a:ext>
                  </a:extLst>
                </a:gridCol>
              </a:tblGrid>
              <a:tr h="3041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Totale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tijd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78337"/>
                  </a:ext>
                </a:extLst>
              </a:tr>
              <a:tr h="429335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Storypoints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C31E1-BCE8-D34A-1E33-5169E1FC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D5E963-8D61-FE06-28D1-F1127806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53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2097</Words>
  <Application>Microsoft Office PowerPoint</Application>
  <PresentationFormat>Widescreen</PresentationFormat>
  <Paragraphs>457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Scrum </vt:lpstr>
      <vt:lpstr>Userstories </vt:lpstr>
      <vt:lpstr>Userstories</vt:lpstr>
      <vt:lpstr>Userstories</vt:lpstr>
      <vt:lpstr>Userstories</vt:lpstr>
      <vt:lpstr>Prioriteiten instellen</vt:lpstr>
      <vt:lpstr>Prioriteiten instellen 2de deel</vt:lpstr>
      <vt:lpstr>Storypoints</vt:lpstr>
      <vt:lpstr>Product backlog</vt:lpstr>
      <vt:lpstr>PowerPoint Presentation</vt:lpstr>
      <vt:lpstr>PowerPoint Presentation</vt:lpstr>
      <vt:lpstr>Sprint: sprintbacklog</vt:lpstr>
      <vt:lpstr>Sprint week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Leerling Account 6ib (RLL6ib)</dc:creator>
  <cp:lastModifiedBy>mansur bataev</cp:lastModifiedBy>
  <cp:revision>11</cp:revision>
  <dcterms:created xsi:type="dcterms:W3CDTF">2023-01-26T08:35:18Z</dcterms:created>
  <dcterms:modified xsi:type="dcterms:W3CDTF">2023-03-06T04:02:00Z</dcterms:modified>
</cp:coreProperties>
</file>