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196"/>
    <a:srgbClr val="32A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4A44-A2F4-C7DA-790C-81FAD44EE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CDFF2-07CD-AB0B-6CD1-2650D0D3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DF57-39B4-9466-BE33-77C8DF83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F628-68F0-E319-0CA4-5F9C83B3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44DE9-4FFD-0BA0-3B50-269881FA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D5B5-CA98-FDAA-2032-74320B88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7250-407D-7B5C-BD06-250A0299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0ABE-46C0-0B9D-BFEB-36216581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B5EE-594F-0CAB-7DA0-6FE7C76F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3D07-7077-E4CA-0CFA-E74EAB42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D06BB-59E2-C66E-15B7-3EA65AF57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252E8-4A40-50A3-5C76-A7299CF24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2EA2-8DE8-183A-E3F5-F1C6CED3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82A8-9966-A61C-0357-3B3B8F7C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D814-BB39-8332-D334-EE1C86E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F96E-33D4-720D-F0D1-36C90D1C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81B-3633-FE44-6481-6F4B1414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C60DF-0BEE-26C3-8E3C-88959353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DE84-F84C-57AF-27F3-736D9484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E322-B9CC-4DA7-A0DB-500F654F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6006-CFC5-2848-70D4-EDD4AEF5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0C96-32B1-A63D-B03C-059F2043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DE77-880B-814B-84A9-AB66A146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9451-107C-5BA8-07CC-289E8F89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16AAC-8828-6407-99D9-6CEA9875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EDE-E017-AC07-C190-F76534EA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B041-7796-1A25-A50C-B2E19B457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E558F-5013-7FF5-EBAD-0B0CEE5A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028EF-1AE8-B167-3CC0-DE096795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515F7-90B2-07CD-2B43-5662310B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653AB-9138-63BD-14CD-5DE88D90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0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9EDE-6569-7519-BEEE-1A499BEA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8FBA-6566-8E9C-6DCD-0B4ECE677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72D0D-C4F1-7D0E-251B-FA6EBCE30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B9B65-C962-0C9E-3E9D-A18AC2D30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1D999-C6DA-3AE4-2E60-E9B7C9509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74716-345F-D724-C3F0-06909C66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62802-6962-6B7C-AD0E-5D4BA1C7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C3AAE-DA57-C9C2-88F8-F488D950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2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847-19D9-9103-23F9-D9A74122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EAF7D-8DA3-B3EA-33E6-685BE311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546E5-4214-2B2F-39E7-64B375CD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F1279-9392-8CBE-980D-2D0B3483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BAEC1-CCA7-9ED9-9CE7-6146DD98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108F8-E9A3-E4DE-0747-3C411731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1966-09CE-BBBA-3941-FE453BA3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E9D8-1DC3-40A3-85DD-3771F024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E5B0-57BB-0E2C-1C25-6FAC60374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821DA-A8FE-4858-A860-82B33C458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E010B-31B3-6EF5-2119-FF56B48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6E86-8694-DAFF-3232-7E732EC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0C3B0-3B93-E48A-A552-107D27D1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1D66-13C1-9B84-BBCE-184B96A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8DBB1-C970-F936-8CDF-591CFB840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58E38-646E-C22F-E510-B42765E4F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6B190-DD3D-23B8-F58C-A8DA799C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5CA91-B05D-CECF-D5CA-42D640A9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5EB7-9E23-0117-B291-602AC71E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604C0-2DEF-1899-5DE6-99CBF605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8BDD5-D332-E756-9C07-A484C19C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B156-7F4B-1DE7-6E2F-E11A94C5C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76D6-F840-471E-850B-021E43BE9B04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E265-3B7A-551B-0B2A-7B1551006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8D27-4D7E-D6A9-8952-634361F0D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65EFD-22B6-44AB-8CE1-834263CD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D03134B-B4C5-10FB-EADB-71A5C85F3F3D}"/>
              </a:ext>
            </a:extLst>
          </p:cNvPr>
          <p:cNvGrpSpPr/>
          <p:nvPr/>
        </p:nvGrpSpPr>
        <p:grpSpPr>
          <a:xfrm>
            <a:off x="-62286" y="7929"/>
            <a:ext cx="12344400" cy="10241280"/>
            <a:chOff x="-62286" y="7929"/>
            <a:chExt cx="12344400" cy="10241280"/>
          </a:xfrm>
        </p:grpSpPr>
        <p:sp>
          <p:nvSpPr>
            <p:cNvPr id="14" name="Rectangle: Top Corners Snipped 13">
              <a:extLst>
                <a:ext uri="{FF2B5EF4-FFF2-40B4-BE49-F238E27FC236}">
                  <a16:creationId xmlns:a16="http://schemas.microsoft.com/office/drawing/2014/main" id="{6EB3B942-7A11-A5FA-C88F-485F389C9BC0}"/>
                </a:ext>
              </a:extLst>
            </p:cNvPr>
            <p:cNvSpPr/>
            <p:nvPr/>
          </p:nvSpPr>
          <p:spPr>
            <a:xfrm>
              <a:off x="-62286" y="7929"/>
              <a:ext cx="12344400" cy="10241280"/>
            </a:xfrm>
            <a:prstGeom prst="snip2SameRect">
              <a:avLst>
                <a:gd name="adj1" fmla="val 4616"/>
                <a:gd name="adj2" fmla="val 3694"/>
              </a:avLst>
            </a:prstGeom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276FF8-E1C6-9ED7-C35B-0449EF3FF663}"/>
                </a:ext>
              </a:extLst>
            </p:cNvPr>
            <p:cNvGrpSpPr/>
            <p:nvPr/>
          </p:nvGrpSpPr>
          <p:grpSpPr>
            <a:xfrm>
              <a:off x="88415" y="628246"/>
              <a:ext cx="12042999" cy="9000646"/>
              <a:chOff x="136786" y="-1754326"/>
              <a:chExt cx="12042999" cy="900064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F5AF0A4-9871-3489-58D9-7670A442366B}"/>
                  </a:ext>
                </a:extLst>
              </p:cNvPr>
              <p:cNvGrpSpPr/>
              <p:nvPr/>
            </p:nvGrpSpPr>
            <p:grpSpPr>
              <a:xfrm>
                <a:off x="1751866" y="-1754326"/>
                <a:ext cx="8563689" cy="8612326"/>
                <a:chOff x="1814154" y="-1754326"/>
                <a:chExt cx="8563689" cy="8612326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28AA60A-B9FF-E0B2-A312-4818C860A4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4154" y="-1754326"/>
                  <a:ext cx="8563689" cy="6858000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253F23F-AAEB-E45B-7C46-116773504425}"/>
                    </a:ext>
                  </a:extLst>
                </p:cNvPr>
                <p:cNvSpPr/>
                <p:nvPr/>
              </p:nvSpPr>
              <p:spPr>
                <a:xfrm>
                  <a:off x="2336208" y="5103674"/>
                  <a:ext cx="7519582" cy="175432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5400" b="1" dirty="0">
                      <a:ln w="12700">
                        <a:solidFill>
                          <a:schemeClr val="accent3">
                            <a:lumMod val="50000"/>
                          </a:schemeClr>
                        </a:solidFill>
                        <a:prstDash val="solid"/>
                      </a:ln>
                      <a:solidFill>
                        <a:srgbClr val="BF2196"/>
                      </a:solidFill>
                      <a:effectLst>
                        <a:innerShdw blurRad="177800">
                          <a:schemeClr val="accent3">
                            <a:lumMod val="50000"/>
                          </a:schemeClr>
                        </a:innerShdw>
                      </a:effectLst>
                    </a:rPr>
                    <a:t>HAPTIC DEVICE INTERFACE APP</a:t>
                  </a:r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F157FAA-5228-C2C6-C4FC-7779DE32F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5000" y="6184183"/>
                <a:ext cx="3524785" cy="95912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259BD97-D6A0-37BB-46A1-4703A210DB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67"/>
              <a:stretch/>
            </p:blipFill>
            <p:spPr>
              <a:xfrm>
                <a:off x="136786" y="6103160"/>
                <a:ext cx="3275635" cy="11431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6410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BERKE ATASEVEN</dc:creator>
  <cp:lastModifiedBy>BERKE ATASEVEN</cp:lastModifiedBy>
  <cp:revision>11</cp:revision>
  <dcterms:created xsi:type="dcterms:W3CDTF">2022-12-13T17:42:29Z</dcterms:created>
  <dcterms:modified xsi:type="dcterms:W3CDTF">2022-12-13T18:04:59Z</dcterms:modified>
</cp:coreProperties>
</file>