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006699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 fontScale="5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Arial"/>
              </a:rPr>
              <a:t>&lt;data/hora&gt;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Arial"/>
              </a:rPr>
              <a:t>&lt;rodapé&gt;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8CF0129-CE4F-499B-9B78-3ECD89C7A2BA}" type="slidenum">
              <a:rPr b="0" lang="pt-BR" sz="1400" spc="-1" strike="noStrike">
                <a:latin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Clique para editar o formato do texto da </a:t>
            </a: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estrutura de tópicos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66cc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66cc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66cc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66cc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66cc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66cc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Arial"/>
              </a:rPr>
              <a:t>&lt;data/hora&gt;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Arial"/>
              </a:rPr>
              <a:t>&lt;rodapé&gt;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8DC8D72-93B6-456F-ABB1-318AED401EE9}" type="slidenum">
              <a:rPr b="0" lang="pt-BR" sz="1400" spc="-1" strike="noStrike">
                <a:latin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203472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006699"/>
                </a:solidFill>
                <a:latin typeface="Arial"/>
              </a:rPr>
              <a:t>Metodologia SCRUM</a:t>
            </a:r>
            <a:br/>
            <a:r>
              <a:rPr b="0" lang="pt-BR" sz="4400" spc="-1" strike="noStrike">
                <a:solidFill>
                  <a:srgbClr val="006699"/>
                </a:solidFill>
                <a:latin typeface="Arial"/>
              </a:rPr>
              <a:t>Ferramenta: Discord</a:t>
            </a:r>
            <a:br/>
            <a:r>
              <a:rPr b="0" lang="pt-BR" sz="4400" spc="-1" strike="noStrike">
                <a:solidFill>
                  <a:srgbClr val="006699"/>
                </a:solidFill>
                <a:latin typeface="Arial"/>
              </a:rPr>
              <a:t>Aluno: Adalberto Maia da Silva</a:t>
            </a:r>
            <a:endParaRPr b="0" lang="pt-BR" sz="44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Artefato: Blacklog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O product backlog é uma lista contendo todas as funcionalidades do produto.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Product Owner é responsavel por elaborar e manter o product backlog atualizado.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Existem vários artefatos: Estimativa e Planning Poker, Sprint backlog, Burndown…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User Story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User Story: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É uma pequena descrição, que detalha um item do product backlog, para ajudar no entendimento e também é utilizada como lembrete para as atividades de planejamento com os desenvolvedores e clientes de modo a detalhar o item e esclarecer todas as duvidas.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Discord é uma ferramenta.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432720" y="1224000"/>
            <a:ext cx="9287280" cy="46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Porque Discord?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Conversas lineares.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Colaboração e espirito de equipe.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Organização para reuniões e avisos para as </a:t>
            </a: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equipes.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Fácil gerenciamento de tarefas e feedbacks.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Conectividade entre ferramentas (git por </a:t>
            </a: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exemplo).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O que é SCRUM?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SCRUM é o processo iterativo e incremental para desenvolvimento de qualquer produto ou trabalho, que possui como valores a transparência, integridade, empírico, </a:t>
            </a: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	</a:t>
            </a: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auto-organização, entrega de valor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Eventos do SCRUM</a:t>
            </a: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Os eventos do SCRUM são usados para criar rotinas de trabalho e diminuir a quantidade de reuniões não definidas.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Eventos time-boxed possuem duranção maxima.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Sprint, que é um container de vários eventos, onde cada evento é auto-organizado.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O que é time-box?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É um prazo definido e imutável, ou seja, a </a:t>
            </a: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quantidade de tempo não muda. Assim, evita-</a:t>
            </a: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se atraso no prazo de entrega e facilita o </a:t>
            </a: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planejamento.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O que é uma sprint?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É uma iteração realizada com tempo definido na qual a equipe entrega uma demanda do cliente.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A demanda é a meta do sprint que deve está definida e combinada com o cliente antes do começo da execução da Sprint.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Alma do SCRUM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9520" y="974880"/>
            <a:ext cx="1007964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Papeis do SCRUM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Product OWNER: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-Definir a visão do produto.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-Elaborar e manter o Product Backlog.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-Definir a prioridade.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-Representa o cliente.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-Aceitar ou rejeitar os entregáveis. 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Papeis do SCRUM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SCRUM Master: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-Ser um lider.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-Remover impedimentos.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-Ajudar o Product Owner.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-Ser facilitador da equipe.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-Garantir a pratica do SCRUM.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Papeis do SCRUM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Equipe SCRUM: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-Fazer a estimativa.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-Definir as tarefas.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-Desenvolver o produto.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-Garantir a qualidade do produto.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-Apresentar o produto ao cliente.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2021-02-28T19:17:29Z</dcterms:created>
  <dc:creator/>
  <dc:description/>
  <dc:language>pt-BR</dc:language>
  <cp:lastModifiedBy/>
  <dcterms:modified xsi:type="dcterms:W3CDTF">2021-02-28T20:03:32Z</dcterms:modified>
  <cp:revision>3</cp:revision>
  <dc:subject/>
  <dc:title>Blue Curve</dc:title>
</cp:coreProperties>
</file>