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80" r:id="rId4"/>
    <p:sldId id="304" r:id="rId5"/>
    <p:sldId id="381" r:id="rId6"/>
    <p:sldId id="382" r:id="rId7"/>
    <p:sldId id="383" r:id="rId8"/>
    <p:sldId id="384" r:id="rId9"/>
    <p:sldId id="385" r:id="rId10"/>
    <p:sldId id="386" r:id="rId11"/>
    <p:sldId id="388" r:id="rId12"/>
    <p:sldId id="387" r:id="rId13"/>
    <p:sldId id="389" r:id="rId14"/>
    <p:sldId id="390" r:id="rId15"/>
    <p:sldId id="391" r:id="rId16"/>
    <p:sldId id="393" r:id="rId17"/>
    <p:sldId id="392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3" r:id="rId27"/>
    <p:sldId id="402" r:id="rId28"/>
    <p:sldId id="404" r:id="rId29"/>
    <p:sldId id="405" r:id="rId30"/>
    <p:sldId id="406" r:id="rId31"/>
    <p:sldId id="407" r:id="rId32"/>
    <p:sldId id="408" r:id="rId33"/>
    <p:sldId id="409" r:id="rId34"/>
    <p:sldId id="303" r:id="rId35"/>
    <p:sldId id="30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95306" autoAdjust="0"/>
  </p:normalViewPr>
  <p:slideViewPr>
    <p:cSldViewPr snapToGrid="0">
      <p:cViewPr varScale="1">
        <p:scale>
          <a:sx n="122" d="100"/>
          <a:sy n="122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1295F-8928-3248-B4B2-B95492A9B999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888FE-7E48-D349-A635-FCA1E6B0F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9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88FE-7E48-D349-A635-FCA1E6B0F0B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76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0E2-A8B9-44CC-9E7C-52ADA9560240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knowingmoresoftware/software-testing/smoke-sanity-testing" TargetMode="External"/><Relationship Id="rId2" Type="http://schemas.openxmlformats.org/officeDocument/2006/relationships/hyperlink" Target="https://needjarvis.tistory.com/4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9082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Continuous Deployment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253" y="2812495"/>
            <a:ext cx="62055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발표자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다람쥐</a:t>
            </a:r>
            <a:endParaRPr lang="en-US" altLang="ko-KR" sz="32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발표날짜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2021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년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02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월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20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일 토요일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53" y="1578816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지속적 배포를 실천해보자</a:t>
            </a:r>
          </a:p>
        </p:txBody>
      </p:sp>
      <p:pic>
        <p:nvPicPr>
          <p:cNvPr id="8" name="Picture 2" descr="@mash-up-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55" b="89552" l="9701" r="91791">
                        <a14:foregroundMark x1="64925" y1="52239" x2="64925" y2="52239"/>
                        <a14:foregroundMark x1="39552" y1="55224" x2="39552" y2="55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23656" r="23656" b="23656"/>
          <a:stretch/>
        </p:blipFill>
        <p:spPr bwMode="auto">
          <a:xfrm>
            <a:off x="255503" y="6245468"/>
            <a:ext cx="439616" cy="4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5119" y="6399292"/>
            <a:ext cx="3312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ⓒ </a:t>
            </a:r>
            <a:r>
              <a:rPr lang="en-US" altLang="ko-KR" sz="1200" b="1">
                <a:latin typeface="굴림" panose="020B0600000101010101" pitchFamily="50" charset="-127"/>
                <a:ea typeface="굴림" panose="020B0600000101010101" pitchFamily="50" charset="-127"/>
              </a:rPr>
              <a:t>2021.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Mash-up-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kr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All Rights Reserved.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52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5809C-6298-BB4B-93F6-D198D01AE4C6}"/>
              </a:ext>
            </a:extLst>
          </p:cNvPr>
          <p:cNvSpPr txBox="1"/>
          <p:nvPr/>
        </p:nvSpPr>
        <p:spPr>
          <a:xfrm>
            <a:off x="981014" y="2105561"/>
            <a:ext cx="2816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Acceptance</a:t>
            </a:r>
          </a:p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7E730-08D7-5E48-8945-D1153C332A95}"/>
              </a:ext>
            </a:extLst>
          </p:cNvPr>
          <p:cNvSpPr txBox="1"/>
          <p:nvPr/>
        </p:nvSpPr>
        <p:spPr>
          <a:xfrm>
            <a:off x="981014" y="3774659"/>
            <a:ext cx="1653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Smoke</a:t>
            </a:r>
          </a:p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010BA-02CF-5B42-AFB5-FA87A9BFB428}"/>
              </a:ext>
            </a:extLst>
          </p:cNvPr>
          <p:cNvSpPr txBox="1"/>
          <p:nvPr/>
        </p:nvSpPr>
        <p:spPr>
          <a:xfrm>
            <a:off x="4434965" y="2413337"/>
            <a:ext cx="63546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인수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개발 완료를 증명하는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6BA7B-7599-5943-8667-40845B7FA586}"/>
              </a:ext>
            </a:extLst>
          </p:cNvPr>
          <p:cNvSpPr txBox="1"/>
          <p:nvPr/>
        </p:nvSpPr>
        <p:spPr>
          <a:xfrm>
            <a:off x="4434965" y="3892831"/>
            <a:ext cx="6854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기초 안전성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빌드 이후 잘 동작하는지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41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381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 &amp; Deployment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A2CE6-2476-454A-AA5F-27D7606B3217}"/>
              </a:ext>
            </a:extLst>
          </p:cNvPr>
          <p:cNvSpPr txBox="1"/>
          <p:nvPr/>
        </p:nvSpPr>
        <p:spPr>
          <a:xfrm>
            <a:off x="624253" y="3255695"/>
            <a:ext cx="3114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0F73148-8017-F245-9690-7FC310AA1904}"/>
              </a:ext>
            </a:extLst>
          </p:cNvPr>
          <p:cNvSpPr/>
          <p:nvPr/>
        </p:nvSpPr>
        <p:spPr>
          <a:xfrm>
            <a:off x="4069013" y="3312339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ACCEPTANCE</a:t>
            </a:r>
            <a:b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TEST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48957E5-9533-4A44-8C09-0FDC60A95D94}"/>
              </a:ext>
            </a:extLst>
          </p:cNvPr>
          <p:cNvSpPr/>
          <p:nvPr/>
        </p:nvSpPr>
        <p:spPr>
          <a:xfrm>
            <a:off x="6071102" y="3312339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STAGING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3B41681-BFAA-6047-8AC5-5C75643D4935}"/>
              </a:ext>
            </a:extLst>
          </p:cNvPr>
          <p:cNvSpPr/>
          <p:nvPr/>
        </p:nvSpPr>
        <p:spPr>
          <a:xfrm>
            <a:off x="8073191" y="3312338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PRODUCTION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5AC7A98-5BD6-6442-B8AC-7DAD3EFFDCA9}"/>
              </a:ext>
            </a:extLst>
          </p:cNvPr>
          <p:cNvSpPr/>
          <p:nvPr/>
        </p:nvSpPr>
        <p:spPr>
          <a:xfrm>
            <a:off x="10075280" y="3296850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SMOKE TESTS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2B061F0-C5F4-5140-93DE-00EF86316E7A}"/>
              </a:ext>
            </a:extLst>
          </p:cNvPr>
          <p:cNvSpPr/>
          <p:nvPr/>
        </p:nvSpPr>
        <p:spPr>
          <a:xfrm>
            <a:off x="10903958" y="2531505"/>
            <a:ext cx="788315" cy="469894"/>
          </a:xfrm>
          <a:prstGeom prst="roundRect">
            <a:avLst>
              <a:gd name="adj" fmla="val 0"/>
            </a:avLst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7D91F2A-0BBF-BC4B-A876-B0F03C6FD1D3}"/>
              </a:ext>
            </a:extLst>
          </p:cNvPr>
          <p:cNvSpPr/>
          <p:nvPr/>
        </p:nvSpPr>
        <p:spPr>
          <a:xfrm>
            <a:off x="9939657" y="2531505"/>
            <a:ext cx="788315" cy="46989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자동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36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463" y="2397949"/>
            <a:ext cx="80890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그래서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어떻게 실천하는데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106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Services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08DFBD-AE42-EE44-803B-3630BC9F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39" y="2363661"/>
            <a:ext cx="2552700" cy="787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7772AD-17E7-9C4E-A150-924472DD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74" y="2363661"/>
            <a:ext cx="2679700" cy="749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6926AE-E116-F645-8BEB-6273CE891CCE}"/>
              </a:ext>
            </a:extLst>
          </p:cNvPr>
          <p:cNvSpPr/>
          <p:nvPr/>
        </p:nvSpPr>
        <p:spPr>
          <a:xfrm>
            <a:off x="2441809" y="3572277"/>
            <a:ext cx="23006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 가능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AWS 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서비스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Elastic Beanstalk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Lambda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OpsWorks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E2E00F-CEEE-0C41-B790-FD49ED7FC7B2}"/>
              </a:ext>
            </a:extLst>
          </p:cNvPr>
          <p:cNvSpPr/>
          <p:nvPr/>
        </p:nvSpPr>
        <p:spPr>
          <a:xfrm>
            <a:off x="6038109" y="3572277"/>
            <a:ext cx="2512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 가능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AWS 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서비스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ECS (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컨테이너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지원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EKS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417566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Services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08DFBD-AE42-EE44-803B-3630BC9F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39" y="2363661"/>
            <a:ext cx="2552700" cy="787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7772AD-17E7-9C4E-A150-924472DD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86" y="2363661"/>
            <a:ext cx="2679700" cy="749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6926AE-E116-F645-8BEB-6273CE891CCE}"/>
              </a:ext>
            </a:extLst>
          </p:cNvPr>
          <p:cNvSpPr/>
          <p:nvPr/>
        </p:nvSpPr>
        <p:spPr>
          <a:xfrm>
            <a:off x="2441809" y="3572277"/>
            <a:ext cx="280557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가격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무료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오픈 소스 프로젝트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69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 / month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한 번에 한 개의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job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E2E00F-CEEE-0C41-B790-FD49ED7FC7B2}"/>
              </a:ext>
            </a:extLst>
          </p:cNvPr>
          <p:cNvSpPr/>
          <p:nvPr/>
        </p:nvSpPr>
        <p:spPr>
          <a:xfrm>
            <a:off x="6040521" y="3572277"/>
            <a:ext cx="370967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가격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무료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한 번에 한 개의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job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주 당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2,500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무료 </a:t>
            </a:r>
            <a:r>
              <a:rPr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크레딧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제공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최소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30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 / month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처음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명까지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15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이후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명 당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15 USD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25,000 </a:t>
            </a:r>
            <a:r>
              <a:rPr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크레딧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당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15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</a:t>
            </a:r>
          </a:p>
        </p:txBody>
      </p:sp>
    </p:spTree>
    <p:extLst>
      <p:ext uri="{BB962C8B-B14F-4D97-AF65-F5344CB8AC3E}">
        <p14:creationId xmlns:p14="http://schemas.microsoft.com/office/powerpoint/2010/main" val="265649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0602BA-D247-304A-AC0D-00B6F57DEFA0}"/>
              </a:ext>
            </a:extLst>
          </p:cNvPr>
          <p:cNvSpPr txBox="1"/>
          <p:nvPr/>
        </p:nvSpPr>
        <p:spPr>
          <a:xfrm>
            <a:off x="1114512" y="2397949"/>
            <a:ext cx="99629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설정하기 귀찮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  <a:sym typeface="Wingdings" pitchFamily="2" charset="2"/>
              </a:rPr>
              <a:t>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직접 </a:t>
            </a:r>
            <a:r>
              <a:rPr lang="ko-KR" altLang="en-US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깃허브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액션으로 배포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하기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04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836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6C7EB6-E838-3547-980F-8DCBBC5FFF06}"/>
              </a:ext>
            </a:extLst>
          </p:cNvPr>
          <p:cNvSpPr/>
          <p:nvPr/>
        </p:nvSpPr>
        <p:spPr>
          <a:xfrm>
            <a:off x="1166125" y="2105951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B921AA-F84F-EC43-8B3D-0DD17AF60D96}"/>
              </a:ext>
            </a:extLst>
          </p:cNvPr>
          <p:cNvSpPr/>
          <p:nvPr/>
        </p:nvSpPr>
        <p:spPr>
          <a:xfrm>
            <a:off x="3752007" y="2105950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1FCCEF2-36B5-A541-B618-2B9BF3DC9034}"/>
              </a:ext>
            </a:extLst>
          </p:cNvPr>
          <p:cNvSpPr/>
          <p:nvPr/>
        </p:nvSpPr>
        <p:spPr>
          <a:xfrm>
            <a:off x="6337889" y="2105949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2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40513D0-FDD0-1E48-BDAF-2B6F16A4DE44}"/>
              </a:ext>
            </a:extLst>
          </p:cNvPr>
          <p:cNvSpPr/>
          <p:nvPr/>
        </p:nvSpPr>
        <p:spPr>
          <a:xfrm>
            <a:off x="8923771" y="2105949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2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329AB-5902-6647-95DB-52E61CD2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72" y="2484255"/>
            <a:ext cx="1130634" cy="1130634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727AE0DB-76CD-EF43-A892-32B7A76C9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684" y="2484251"/>
            <a:ext cx="978735" cy="1185484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D524EB38-C71F-7E4D-A5F2-CF4E7B310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6019" y="2411453"/>
            <a:ext cx="1095624" cy="1327064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5664714D-F686-9E45-9026-8F429F47E7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2043" y="2484251"/>
            <a:ext cx="1045543" cy="126640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05BBE0-6F9B-C546-ABC3-C14A752EF6C7}"/>
              </a:ext>
            </a:extLst>
          </p:cNvPr>
          <p:cNvSpPr/>
          <p:nvPr/>
        </p:nvSpPr>
        <p:spPr>
          <a:xfrm>
            <a:off x="1489952" y="4405956"/>
            <a:ext cx="109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8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깃허브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ko-KR" altLang="en-US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액션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851F26-38C5-224A-8066-D35F52B89BFE}"/>
              </a:ext>
            </a:extLst>
          </p:cNvPr>
          <p:cNvSpPr/>
          <p:nvPr/>
        </p:nvSpPr>
        <p:spPr>
          <a:xfrm>
            <a:off x="4119993" y="4559844"/>
            <a:ext cx="1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2A32BE-A7C6-6040-8AF4-B78BED6B4C11}"/>
              </a:ext>
            </a:extLst>
          </p:cNvPr>
          <p:cNvSpPr/>
          <p:nvPr/>
        </p:nvSpPr>
        <p:spPr>
          <a:xfrm>
            <a:off x="8732683" y="4128957"/>
            <a:ext cx="23242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EC2</a:t>
            </a:r>
          </a:p>
          <a:p>
            <a:pPr algn="ctr"/>
            <a:r>
              <a:rPr kumimoji="1" lang="en-US" altLang="ko-KR" sz="28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Agent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53A02-0FAB-804F-8FD4-A183FA9A57FF}"/>
              </a:ext>
            </a:extLst>
          </p:cNvPr>
          <p:cNvSpPr/>
          <p:nvPr/>
        </p:nvSpPr>
        <p:spPr>
          <a:xfrm>
            <a:off x="6773408" y="4344401"/>
            <a:ext cx="1375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</a:t>
            </a: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9636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33EC906-6176-5C4C-8C97-1A23FD7E248C}"/>
              </a:ext>
            </a:extLst>
          </p:cNvPr>
          <p:cNvSpPr/>
          <p:nvPr/>
        </p:nvSpPr>
        <p:spPr>
          <a:xfrm>
            <a:off x="1416978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DFE0C7-5B89-954D-9D59-899E8E3F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25" y="2427611"/>
            <a:ext cx="1130634" cy="1130634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ACE537B-ACD4-A049-9C4A-28A1A225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3967" y="2427608"/>
            <a:ext cx="978735" cy="118548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9779F-3B87-8C4F-AEF2-0173D039EE5D}"/>
              </a:ext>
            </a:extLst>
          </p:cNvPr>
          <p:cNvSpPr/>
          <p:nvPr/>
        </p:nvSpPr>
        <p:spPr>
          <a:xfrm>
            <a:off x="1740805" y="4349312"/>
            <a:ext cx="109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8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깃허브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ko-KR" altLang="en-US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액션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FFDCCE-D065-384F-AAFA-2A4B83C87914}"/>
              </a:ext>
            </a:extLst>
          </p:cNvPr>
          <p:cNvSpPr/>
          <p:nvPr/>
        </p:nvSpPr>
        <p:spPr>
          <a:xfrm>
            <a:off x="9420276" y="4503201"/>
            <a:ext cx="1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빌드한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압축 파일 업로드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2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에 업로드한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압축 파일 키 전송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래픽 21">
            <a:extLst>
              <a:ext uri="{FF2B5EF4-FFF2-40B4-BE49-F238E27FC236}">
                <a16:creationId xmlns:a16="http://schemas.microsoft.com/office/drawing/2014/main" id="{940ADD7D-0E53-5241-8F51-20869E0F2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5522" y="2356818"/>
            <a:ext cx="1095624" cy="132706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03519-8DBF-EB49-B41A-B1271F2EA994}"/>
              </a:ext>
            </a:extLst>
          </p:cNvPr>
          <p:cNvSpPr/>
          <p:nvPr/>
        </p:nvSpPr>
        <p:spPr>
          <a:xfrm>
            <a:off x="9415354" y="4108624"/>
            <a:ext cx="1375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</a:t>
            </a: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A5A2DD-C5F5-E947-9B69-58F311930723}"/>
              </a:ext>
            </a:extLst>
          </p:cNvPr>
          <p:cNvSpPr/>
          <p:nvPr/>
        </p:nvSpPr>
        <p:spPr>
          <a:xfrm>
            <a:off x="1416978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DA757FA-CF86-A943-947D-555F03FDB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225" y="2427611"/>
            <a:ext cx="1130634" cy="113063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5B95C5-28D8-D744-87A5-390E7AD2CEDA}"/>
              </a:ext>
            </a:extLst>
          </p:cNvPr>
          <p:cNvSpPr/>
          <p:nvPr/>
        </p:nvSpPr>
        <p:spPr>
          <a:xfrm>
            <a:off x="1740805" y="4349312"/>
            <a:ext cx="109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8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깃허브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ko-KR" altLang="en-US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액션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772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FA63535-7CA0-8547-9E63-6AD9A8573290}"/>
              </a:ext>
            </a:extLst>
          </p:cNvPr>
          <p:cNvSpPr/>
          <p:nvPr/>
        </p:nvSpPr>
        <p:spPr>
          <a:xfrm>
            <a:off x="1413408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BCA3DC89-909E-D441-93E5-F8051747A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1208" y="2366816"/>
            <a:ext cx="1095624" cy="13270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CBE8DB-808E-894D-BAF3-331ECD57BCCF}"/>
              </a:ext>
            </a:extLst>
          </p:cNvPr>
          <p:cNvSpPr/>
          <p:nvPr/>
        </p:nvSpPr>
        <p:spPr>
          <a:xfrm>
            <a:off x="1776472" y="4108624"/>
            <a:ext cx="1375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</a:t>
            </a: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 프로세스 시작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압축 파일 전달하여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EC2 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서버에 업로드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03519-8DBF-EB49-B41A-B1271F2EA994}"/>
              </a:ext>
            </a:extLst>
          </p:cNvPr>
          <p:cNvSpPr/>
          <p:nvPr/>
        </p:nvSpPr>
        <p:spPr>
          <a:xfrm>
            <a:off x="9415354" y="4108624"/>
            <a:ext cx="1375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EC2</a:t>
            </a:r>
          </a:p>
          <a:p>
            <a:pPr algn="ctr"/>
            <a:r>
              <a:rPr kumimoji="1" lang="en-US" altLang="ko-KR" sz="1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kumimoji="1" lang="en-US" altLang="ko-KR" sz="1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Agent</a:t>
            </a: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219E34EF-225E-ED4F-99FF-C23FA3F0C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0562" y="2427476"/>
            <a:ext cx="1045543" cy="12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1730" y="2397949"/>
            <a:ext cx="56685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CI/CD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라는 말을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들어 보셨습니까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94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23753F6-061A-B64D-9454-E8A91E4BB400}"/>
              </a:ext>
            </a:extLst>
          </p:cNvPr>
          <p:cNvSpPr/>
          <p:nvPr/>
        </p:nvSpPr>
        <p:spPr>
          <a:xfrm>
            <a:off x="1413409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D85F19-27DF-7C43-A3A0-7CCE2998A64A}"/>
              </a:ext>
            </a:extLst>
          </p:cNvPr>
          <p:cNvSpPr/>
          <p:nvPr/>
        </p:nvSpPr>
        <p:spPr>
          <a:xfrm>
            <a:off x="1776473" y="4108624"/>
            <a:ext cx="1375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EC2</a:t>
            </a:r>
          </a:p>
          <a:p>
            <a:pPr algn="ctr"/>
            <a:r>
              <a:rPr kumimoji="1" lang="en-US" altLang="ko-KR" sz="1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kumimoji="1" lang="en-US" altLang="ko-KR" sz="1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Agent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3AE0E121-CD41-2C46-B8F7-988211E14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681" y="2427476"/>
            <a:ext cx="1045543" cy="1266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 훅 스크립트 실행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03519-8DBF-EB49-B41A-B1271F2EA994}"/>
              </a:ext>
            </a:extLst>
          </p:cNvPr>
          <p:cNvSpPr/>
          <p:nvPr/>
        </p:nvSpPr>
        <p:spPr>
          <a:xfrm>
            <a:off x="8866607" y="4108624"/>
            <a:ext cx="2313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2A945E-029E-8144-B488-CC9D60F07846}"/>
              </a:ext>
            </a:extLst>
          </p:cNvPr>
          <p:cNvSpPr/>
          <p:nvPr/>
        </p:nvSpPr>
        <p:spPr>
          <a:xfrm>
            <a:off x="9357958" y="2544846"/>
            <a:ext cx="23134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🚀</a:t>
            </a:r>
            <a:endParaRPr lang="ko-Kore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67237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0602BA-D247-304A-AC0D-00B6F57DEFA0}"/>
              </a:ext>
            </a:extLst>
          </p:cNvPr>
          <p:cNvSpPr txBox="1"/>
          <p:nvPr/>
        </p:nvSpPr>
        <p:spPr>
          <a:xfrm>
            <a:off x="3131891" y="2397949"/>
            <a:ext cx="59282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액션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스크립트 작성하기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1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522B5CD-B6AB-4340-9E82-D21BCF0B2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1836420"/>
            <a:ext cx="9766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2D66AC-75DC-B448-8F3C-6656E5BBB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1377352"/>
            <a:ext cx="6731407" cy="51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31860-099E-E54C-B7C2-9F231537B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9" y="1385294"/>
            <a:ext cx="4950241" cy="52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0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6C1616-12C4-C441-9A98-C4B2E4EB7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573"/>
            <a:ext cx="12192000" cy="54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0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9EEB5D-EFEA-FF47-8BEB-31B534850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987"/>
            <a:ext cx="12192000" cy="52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10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01C7CF-7B36-854D-950F-0C7408B3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016"/>
            <a:ext cx="12192000" cy="347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8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9374C-BB06-6C4E-863F-0E0480381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7" y="1464657"/>
            <a:ext cx="9513118" cy="50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19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481EA-26B2-564D-BDDC-955046A21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2" y="0"/>
            <a:ext cx="579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 / 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1254530" y="2397948"/>
            <a:ext cx="22220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브랜치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E7522-3907-6B4F-8102-3AA23828D0AB}"/>
              </a:ext>
            </a:extLst>
          </p:cNvPr>
          <p:cNvSpPr txBox="1"/>
          <p:nvPr/>
        </p:nvSpPr>
        <p:spPr>
          <a:xfrm>
            <a:off x="5026569" y="1905504"/>
            <a:ext cx="22765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빌드와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테스트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E18B2-4D37-914E-A534-5C6A69E881CF}"/>
              </a:ext>
            </a:extLst>
          </p:cNvPr>
          <p:cNvSpPr txBox="1"/>
          <p:nvPr/>
        </p:nvSpPr>
        <p:spPr>
          <a:xfrm>
            <a:off x="9068231" y="2397947"/>
            <a:ext cx="12554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EC7EB2-FDE7-584A-B320-4846F0B29504}"/>
              </a:ext>
            </a:extLst>
          </p:cNvPr>
          <p:cNvCxnSpPr>
            <a:cxnSpLocks/>
          </p:cNvCxnSpPr>
          <p:nvPr/>
        </p:nvCxnSpPr>
        <p:spPr>
          <a:xfrm>
            <a:off x="3526363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924553-D206-2944-8679-6663A2C41AA1}"/>
              </a:ext>
            </a:extLst>
          </p:cNvPr>
          <p:cNvCxnSpPr>
            <a:cxnSpLocks/>
          </p:cNvCxnSpPr>
          <p:nvPr/>
        </p:nvCxnSpPr>
        <p:spPr>
          <a:xfrm>
            <a:off x="7385490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39BD8-8DFF-6047-862D-98A2C81732A6}"/>
              </a:ext>
            </a:extLst>
          </p:cNvPr>
          <p:cNvSpPr txBox="1"/>
          <p:nvPr/>
        </p:nvSpPr>
        <p:spPr>
          <a:xfrm>
            <a:off x="7120619" y="2093954"/>
            <a:ext cx="1947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Fail</a:t>
            </a:r>
            <a:endParaRPr lang="ko-KR" altLang="en-US" sz="64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2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50492E-0355-DF42-BDD6-E9BF5C6B0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2280717"/>
            <a:ext cx="5715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7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C7F167-B2E4-D34F-BF5C-C4BEBD88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2280718"/>
            <a:ext cx="5918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19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70944-D635-154D-BC5D-167FA178A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2071561"/>
            <a:ext cx="5934944" cy="36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0602BA-D247-304A-AC0D-00B6F57DEFA0}"/>
              </a:ext>
            </a:extLst>
          </p:cNvPr>
          <p:cNvSpPr txBox="1"/>
          <p:nvPr/>
        </p:nvSpPr>
        <p:spPr>
          <a:xfrm>
            <a:off x="2210967" y="2397949"/>
            <a:ext cx="77700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매쉬업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프로젝트에 모두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CI/CD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적용해봅시다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34333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348821" y="2397949"/>
            <a:ext cx="7494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감사</a:t>
            </a:r>
            <a:r>
              <a:rPr lang="ko-KR" altLang="en-US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합니다</a:t>
            </a:r>
            <a:r>
              <a:rPr lang="en-US" altLang="ko-KR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933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020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참고</a:t>
            </a:r>
            <a:r>
              <a:rPr lang="ko-KR" altLang="en-US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5AFA22-D386-A740-AF11-7396B54B561D}"/>
              </a:ext>
            </a:extLst>
          </p:cNvPr>
          <p:cNvSpPr/>
          <p:nvPr/>
        </p:nvSpPr>
        <p:spPr>
          <a:xfrm>
            <a:off x="293914" y="2659520"/>
            <a:ext cx="116041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/>
              <a:t>CI/CD : https://</a:t>
            </a:r>
            <a:r>
              <a:rPr lang="en-US" altLang="ko-Kore-KR" sz="1600" dirty="0" err="1"/>
              <a:t>jhleed.tistory.com</a:t>
            </a:r>
            <a:r>
              <a:rPr lang="en-US" altLang="ko-Kore-KR" sz="1600" dirty="0"/>
              <a:t>/130</a:t>
            </a:r>
          </a:p>
          <a:p>
            <a:r>
              <a:rPr lang="ko-Kore-KR" altLang="en-US" sz="1600" dirty="0"/>
              <a:t>인수테스트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R" sz="1600" dirty="0">
                <a:hlinkClick r:id="rId2"/>
              </a:rPr>
              <a:t>https://needjarvis.tistory.com/446</a:t>
            </a:r>
            <a:endParaRPr lang="en" altLang="ko-KR" sz="1600" dirty="0"/>
          </a:p>
          <a:p>
            <a:r>
              <a:rPr lang="ko-KR" altLang="en-US" sz="1600" dirty="0"/>
              <a:t>기초 안전성 테스트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R" sz="1600" dirty="0">
                <a:hlinkClick r:id="rId3"/>
              </a:rPr>
              <a:t>https://sites.google.com/site/knowingmoresoftware/software-testing/smoke-sanity-testing</a:t>
            </a:r>
            <a:endParaRPr lang="en" altLang="ko-KR" sz="1600" dirty="0"/>
          </a:p>
          <a:p>
            <a:r>
              <a:rPr lang="en" altLang="ko-Kore-KR" sz="1600" dirty="0"/>
              <a:t>CI/CD </a:t>
            </a:r>
            <a:r>
              <a:rPr lang="ko-KR" altLang="en-US" sz="1600" dirty="0"/>
              <a:t>툴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R" sz="1600" dirty="0"/>
              <a:t>https://</a:t>
            </a:r>
            <a:r>
              <a:rPr lang="en" altLang="ko-KR" sz="1600" dirty="0" err="1"/>
              <a:t>medium.com</a:t>
            </a:r>
            <a:r>
              <a:rPr lang="en" altLang="ko-KR" sz="1600" dirty="0"/>
              <a:t>/day34/ci-cd-tool-comparison-f710a4777852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514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 / 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1254528" y="2397948"/>
            <a:ext cx="22220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브랜치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EC7EB2-FDE7-584A-B320-4846F0B29504}"/>
              </a:ext>
            </a:extLst>
          </p:cNvPr>
          <p:cNvCxnSpPr>
            <a:cxnSpLocks/>
          </p:cNvCxnSpPr>
          <p:nvPr/>
        </p:nvCxnSpPr>
        <p:spPr>
          <a:xfrm>
            <a:off x="3526363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924553-D206-2944-8679-6663A2C41AA1}"/>
              </a:ext>
            </a:extLst>
          </p:cNvPr>
          <p:cNvCxnSpPr>
            <a:cxnSpLocks/>
          </p:cNvCxnSpPr>
          <p:nvPr/>
        </p:nvCxnSpPr>
        <p:spPr>
          <a:xfrm>
            <a:off x="7385490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39BD8-8DFF-6047-862D-98A2C81732A6}"/>
              </a:ext>
            </a:extLst>
          </p:cNvPr>
          <p:cNvSpPr txBox="1"/>
          <p:nvPr/>
        </p:nvSpPr>
        <p:spPr>
          <a:xfrm>
            <a:off x="7385490" y="2087930"/>
            <a:ext cx="1226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solidFill>
                  <a:srgbClr val="00B05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OK</a:t>
            </a:r>
            <a:endParaRPr lang="ko-KR" altLang="en-US" sz="6400" dirty="0">
              <a:solidFill>
                <a:srgbClr val="00B05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F4410-5120-564C-B677-21BBD999AD82}"/>
              </a:ext>
            </a:extLst>
          </p:cNvPr>
          <p:cNvSpPr txBox="1"/>
          <p:nvPr/>
        </p:nvSpPr>
        <p:spPr>
          <a:xfrm>
            <a:off x="9068231" y="2397947"/>
            <a:ext cx="12554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머지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4C69D-E894-0D44-8533-B671222A0F97}"/>
              </a:ext>
            </a:extLst>
          </p:cNvPr>
          <p:cNvSpPr txBox="1"/>
          <p:nvPr/>
        </p:nvSpPr>
        <p:spPr>
          <a:xfrm>
            <a:off x="5026569" y="1905504"/>
            <a:ext cx="22765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빌드와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테스트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04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 / 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3390719" y="2397948"/>
            <a:ext cx="15263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머지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E7522-3907-6B4F-8102-3AA23828D0AB}"/>
              </a:ext>
            </a:extLst>
          </p:cNvPr>
          <p:cNvSpPr txBox="1"/>
          <p:nvPr/>
        </p:nvSpPr>
        <p:spPr>
          <a:xfrm>
            <a:off x="6965560" y="1905505"/>
            <a:ext cx="18662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자동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EC7EB2-FDE7-584A-B320-4846F0B29504}"/>
              </a:ext>
            </a:extLst>
          </p:cNvPr>
          <p:cNvCxnSpPr>
            <a:cxnSpLocks/>
          </p:cNvCxnSpPr>
          <p:nvPr/>
        </p:nvCxnSpPr>
        <p:spPr>
          <a:xfrm>
            <a:off x="5314702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5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3931" y="2397949"/>
            <a:ext cx="71641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CI/CD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중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알아보겠습니다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61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1078887" y="2397947"/>
            <a:ext cx="42803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Continuous</a:t>
            </a: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A2CE6-2476-454A-AA5F-27D7606B3217}"/>
              </a:ext>
            </a:extLst>
          </p:cNvPr>
          <p:cNvSpPr txBox="1"/>
          <p:nvPr/>
        </p:nvSpPr>
        <p:spPr>
          <a:xfrm>
            <a:off x="6396757" y="2397947"/>
            <a:ext cx="47163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Continuous</a:t>
            </a: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93672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345" y="579593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 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 &amp; Deployment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6295BC-A46F-0746-8161-130E6C87E372}"/>
              </a:ext>
            </a:extLst>
          </p:cNvPr>
          <p:cNvGrpSpPr/>
          <p:nvPr/>
        </p:nvGrpSpPr>
        <p:grpSpPr>
          <a:xfrm>
            <a:off x="1401569" y="2890391"/>
            <a:ext cx="9388862" cy="1077218"/>
            <a:chOff x="1596890" y="2351782"/>
            <a:chExt cx="9388862" cy="1077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B0655A-C78B-CE49-82D7-BDAF8DBE9E24}"/>
                </a:ext>
              </a:extLst>
            </p:cNvPr>
            <p:cNvSpPr txBox="1"/>
            <p:nvPr/>
          </p:nvSpPr>
          <p:spPr>
            <a:xfrm>
              <a:off x="1596890" y="2351782"/>
              <a:ext cx="329288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400" dirty="0">
                  <a:solidFill>
                    <a:srgbClr val="4F42E6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Delivery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9A2CE6-2476-454A-AA5F-27D7606B3217}"/>
                </a:ext>
              </a:extLst>
            </p:cNvPr>
            <p:cNvSpPr txBox="1"/>
            <p:nvPr/>
          </p:nvSpPr>
          <p:spPr>
            <a:xfrm>
              <a:off x="6540304" y="2351782"/>
              <a:ext cx="444544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400" dirty="0">
                  <a:solidFill>
                    <a:srgbClr val="4F42E6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06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381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 &amp; Deployment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688856" y="2055933"/>
            <a:ext cx="2323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A2CE6-2476-454A-AA5F-27D7606B3217}"/>
              </a:ext>
            </a:extLst>
          </p:cNvPr>
          <p:cNvSpPr txBox="1"/>
          <p:nvPr/>
        </p:nvSpPr>
        <p:spPr>
          <a:xfrm>
            <a:off x="624253" y="3725031"/>
            <a:ext cx="3114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D7D10DC-97B8-314A-BA92-E3E5A13A2857}"/>
              </a:ext>
            </a:extLst>
          </p:cNvPr>
          <p:cNvSpPr/>
          <p:nvPr/>
        </p:nvSpPr>
        <p:spPr>
          <a:xfrm>
            <a:off x="4093911" y="2217217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ACCEPTANCE</a:t>
            </a:r>
            <a:b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TEST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1199EC-41D7-024A-8C09-34AD184DBABA}"/>
              </a:ext>
            </a:extLst>
          </p:cNvPr>
          <p:cNvSpPr/>
          <p:nvPr/>
        </p:nvSpPr>
        <p:spPr>
          <a:xfrm>
            <a:off x="6096000" y="2217217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STAGING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21FB33F-B1E0-2C48-B346-69A19E6708F2}"/>
              </a:ext>
            </a:extLst>
          </p:cNvPr>
          <p:cNvSpPr/>
          <p:nvPr/>
        </p:nvSpPr>
        <p:spPr>
          <a:xfrm>
            <a:off x="8098089" y="2217216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PRODUCTION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25508BC-FFF1-4D4F-860A-4A8C0B30D6B3}"/>
              </a:ext>
            </a:extLst>
          </p:cNvPr>
          <p:cNvSpPr/>
          <p:nvPr/>
        </p:nvSpPr>
        <p:spPr>
          <a:xfrm>
            <a:off x="10100178" y="2201728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SMOKE TESTS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0F73148-8017-F245-9690-7FC310AA1904}"/>
              </a:ext>
            </a:extLst>
          </p:cNvPr>
          <p:cNvSpPr/>
          <p:nvPr/>
        </p:nvSpPr>
        <p:spPr>
          <a:xfrm>
            <a:off x="4069013" y="3781675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ACCEPTANCE</a:t>
            </a:r>
            <a:b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TEST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48957E5-9533-4A44-8C09-0FDC60A95D94}"/>
              </a:ext>
            </a:extLst>
          </p:cNvPr>
          <p:cNvSpPr/>
          <p:nvPr/>
        </p:nvSpPr>
        <p:spPr>
          <a:xfrm>
            <a:off x="6071102" y="3781675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STAGING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3B41681-BFAA-6047-8AC5-5C75643D4935}"/>
              </a:ext>
            </a:extLst>
          </p:cNvPr>
          <p:cNvSpPr/>
          <p:nvPr/>
        </p:nvSpPr>
        <p:spPr>
          <a:xfrm>
            <a:off x="8073191" y="3781674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PRODUCTION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5AC7A98-5BD6-6442-B8AC-7DAD3EFFDCA9}"/>
              </a:ext>
            </a:extLst>
          </p:cNvPr>
          <p:cNvSpPr/>
          <p:nvPr/>
        </p:nvSpPr>
        <p:spPr>
          <a:xfrm>
            <a:off x="10075280" y="3766186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SMOKE TESTS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2B061F0-C5F4-5140-93DE-00EF86316E7A}"/>
              </a:ext>
            </a:extLst>
          </p:cNvPr>
          <p:cNvSpPr/>
          <p:nvPr/>
        </p:nvSpPr>
        <p:spPr>
          <a:xfrm>
            <a:off x="10928856" y="1350067"/>
            <a:ext cx="788315" cy="469894"/>
          </a:xfrm>
          <a:prstGeom prst="roundRect">
            <a:avLst>
              <a:gd name="adj" fmla="val 0"/>
            </a:avLst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7D91F2A-0BBF-BC4B-A876-B0F03C6FD1D3}"/>
              </a:ext>
            </a:extLst>
          </p:cNvPr>
          <p:cNvSpPr/>
          <p:nvPr/>
        </p:nvSpPr>
        <p:spPr>
          <a:xfrm>
            <a:off x="9964555" y="1350067"/>
            <a:ext cx="788315" cy="46989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자동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44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448</Words>
  <Application>Microsoft Macintosh PowerPoint</Application>
  <PresentationFormat>와이드스크린</PresentationFormat>
  <Paragraphs>169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BM DoHyeon OTF</vt:lpstr>
      <vt:lpstr>BM HANNA Pro OTF</vt:lpstr>
      <vt:lpstr>굴림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114</cp:revision>
  <dcterms:created xsi:type="dcterms:W3CDTF">2020-04-24T20:21:41Z</dcterms:created>
  <dcterms:modified xsi:type="dcterms:W3CDTF">2021-02-21T05:05:29Z</dcterms:modified>
</cp:coreProperties>
</file>