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20" r:id="rId12"/>
    <p:sldId id="419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3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4" autoAdjust="0"/>
    <p:restoredTop sz="95333" autoAdjust="0"/>
  </p:normalViewPr>
  <p:slideViewPr>
    <p:cSldViewPr snapToGrid="0">
      <p:cViewPr varScale="1">
        <p:scale>
          <a:sx n="157" d="100"/>
          <a:sy n="157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08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Migration 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205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6670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로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이력을 관리해보자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5938" y="2890391"/>
            <a:ext cx="63001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답은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0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636" y="2890391"/>
            <a:ext cx="11110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코드로 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이력을 관리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할 수 있다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10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44ADE-A11D-DC4D-8B6B-F216B102E0B3}"/>
              </a:ext>
            </a:extLst>
          </p:cNvPr>
          <p:cNvSpPr txBox="1"/>
          <p:nvPr/>
        </p:nvSpPr>
        <p:spPr>
          <a:xfrm>
            <a:off x="649457" y="609647"/>
            <a:ext cx="76979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-cli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생성 가능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8F80-9399-7445-A934-F83EF7BC6702}"/>
              </a:ext>
            </a:extLst>
          </p:cNvPr>
          <p:cNvSpPr/>
          <p:nvPr/>
        </p:nvSpPr>
        <p:spPr>
          <a:xfrm>
            <a:off x="649457" y="3287303"/>
            <a:ext cx="103941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npx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</a:t>
            </a:r>
            <a:r>
              <a:rPr lang="en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migration:generate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--name name</a:t>
            </a:r>
          </a:p>
          <a:p>
            <a:endParaRPr lang="en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migrations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폴더에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{{</a:t>
            </a:r>
            <a:r>
              <a:rPr lang="en-US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TimeStamp</a:t>
            </a:r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}}-</a:t>
            </a:r>
            <a:r>
              <a:rPr lang="en-US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name.js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94002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153F7B-58F9-4D4E-9EF6-1127BB07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48" y="0"/>
            <a:ext cx="52204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D14D5-0B8B-154B-A643-1B5A1CAD9464}"/>
              </a:ext>
            </a:extLst>
          </p:cNvPr>
          <p:cNvSpPr txBox="1"/>
          <p:nvPr/>
        </p:nvSpPr>
        <p:spPr>
          <a:xfrm>
            <a:off x="976162" y="2890391"/>
            <a:ext cx="3231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칼럼 추가</a:t>
            </a:r>
          </a:p>
        </p:txBody>
      </p:sp>
    </p:spTree>
    <p:extLst>
      <p:ext uri="{BB962C8B-B14F-4D97-AF65-F5344CB8AC3E}">
        <p14:creationId xmlns:p14="http://schemas.microsoft.com/office/powerpoint/2010/main" val="189155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16914F-6A96-1B4E-9E37-B303AA72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7" y="0"/>
            <a:ext cx="596962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C5C8E-56DF-B742-8532-8F07BEC05CA9}"/>
              </a:ext>
            </a:extLst>
          </p:cNvPr>
          <p:cNvSpPr txBox="1"/>
          <p:nvPr/>
        </p:nvSpPr>
        <p:spPr>
          <a:xfrm>
            <a:off x="653158" y="2890391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 수정</a:t>
            </a:r>
          </a:p>
        </p:txBody>
      </p:sp>
    </p:spTree>
    <p:extLst>
      <p:ext uri="{BB962C8B-B14F-4D97-AF65-F5344CB8AC3E}">
        <p14:creationId xmlns:p14="http://schemas.microsoft.com/office/powerpoint/2010/main" val="316390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C5C8E-56DF-B742-8532-8F07BEC05CA9}"/>
              </a:ext>
            </a:extLst>
          </p:cNvPr>
          <p:cNvSpPr txBox="1"/>
          <p:nvPr/>
        </p:nvSpPr>
        <p:spPr>
          <a:xfrm>
            <a:off x="606997" y="2890391"/>
            <a:ext cx="5489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초기 데이터 추가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6F5747-537F-AF4E-ACDF-641CE79F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59" y="0"/>
            <a:ext cx="4526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44ADE-A11D-DC4D-8B6B-F216B102E0B3}"/>
              </a:ext>
            </a:extLst>
          </p:cNvPr>
          <p:cNvSpPr txBox="1"/>
          <p:nvPr/>
        </p:nvSpPr>
        <p:spPr>
          <a:xfrm>
            <a:off x="649457" y="609647"/>
            <a:ext cx="7350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-cli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적용하기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8F80-9399-7445-A934-F83EF7BC6702}"/>
              </a:ext>
            </a:extLst>
          </p:cNvPr>
          <p:cNvSpPr/>
          <p:nvPr/>
        </p:nvSpPr>
        <p:spPr>
          <a:xfrm>
            <a:off x="649457" y="3287303"/>
            <a:ext cx="5868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npx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</a:t>
            </a:r>
            <a:r>
              <a:rPr lang="en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db:migrat</a:t>
            </a:r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284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44ADE-A11D-DC4D-8B6B-F216B102E0B3}"/>
              </a:ext>
            </a:extLst>
          </p:cNvPr>
          <p:cNvSpPr txBox="1"/>
          <p:nvPr/>
        </p:nvSpPr>
        <p:spPr>
          <a:xfrm>
            <a:off x="649457" y="609647"/>
            <a:ext cx="6322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-cli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8F80-9399-7445-A934-F83EF7BC6702}"/>
              </a:ext>
            </a:extLst>
          </p:cNvPr>
          <p:cNvSpPr/>
          <p:nvPr/>
        </p:nvSpPr>
        <p:spPr>
          <a:xfrm>
            <a:off x="649457" y="1887381"/>
            <a:ext cx="10770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lang="en-US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sequelizerc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파일로 </a:t>
            </a:r>
            <a:r>
              <a:rPr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Default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폴더 경로 수정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3D7BB5-B424-7E45-AA4D-0DCC1718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7" y="3069756"/>
            <a:ext cx="688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7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8016" y="2397949"/>
            <a:ext cx="6655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실서버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운영에 필수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43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146" y="2397949"/>
            <a:ext cx="10363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유명한 웹 프레임워크마다</a:t>
            </a:r>
            <a:endParaRPr lang="en-US" altLang="ko-KR" sz="5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기능</a:t>
            </a:r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툴이 있음</a:t>
            </a:r>
          </a:p>
        </p:txBody>
      </p:sp>
    </p:spTree>
    <p:extLst>
      <p:ext uri="{BB962C8B-B14F-4D97-AF65-F5344CB8AC3E}">
        <p14:creationId xmlns:p14="http://schemas.microsoft.com/office/powerpoint/2010/main" val="34911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6329" y="2397949"/>
            <a:ext cx="88793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어느 날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사이드 프로젝트를 하던 중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...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147" y="2397949"/>
            <a:ext cx="10363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유명한 웹 프레임워크마다</a:t>
            </a:r>
            <a:endParaRPr lang="en-US" altLang="ko-KR" sz="5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기능</a:t>
            </a:r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툴이 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2E9362-189C-5F4B-AA60-77E5B032C468}"/>
              </a:ext>
            </a:extLst>
          </p:cNvPr>
          <p:cNvSpPr/>
          <p:nvPr/>
        </p:nvSpPr>
        <p:spPr>
          <a:xfrm>
            <a:off x="1926816" y="4660440"/>
            <a:ext cx="86437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Ruby on Rails, Django, Laravel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gin, Flyway, vapor …</a:t>
            </a:r>
          </a:p>
          <a:p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Node.js) </a:t>
            </a:r>
            <a:r>
              <a:rPr lang="en-US" altLang="ko-Kore-KR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 </a:t>
            </a:r>
            <a:r>
              <a:rPr lang="en-US" altLang="ko-Kore-KR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TypeORM</a:t>
            </a:r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 Prisma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04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8908" y="1413063"/>
            <a:ext cx="82541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이번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매쉬업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사용하신다면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기능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적극 활용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해봅시다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4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53" y="2282332"/>
            <a:ext cx="15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🐿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50ECB-D4CB-1F4B-9292-D75D9CD9CC4F}"/>
              </a:ext>
            </a:extLst>
          </p:cNvPr>
          <p:cNvSpPr/>
          <p:nvPr/>
        </p:nvSpPr>
        <p:spPr>
          <a:xfrm>
            <a:off x="2322786" y="2177231"/>
            <a:ext cx="9017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추후에 로그인 들어가면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테이블 구조도 바뀔 것이고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초기 데이터도 많이 넣어줘야 하는데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 관리하는 건 어떨까요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~?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2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53" y="2177231"/>
            <a:ext cx="15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🐧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50ECB-D4CB-1F4B-9292-D75D9CD9CC4F}"/>
              </a:ext>
            </a:extLst>
          </p:cNvPr>
          <p:cNvSpPr/>
          <p:nvPr/>
        </p:nvSpPr>
        <p:spPr>
          <a:xfrm>
            <a:off x="2322786" y="2177231"/>
            <a:ext cx="9017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마이그레이션이 뭔가요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AE952-9F51-8847-98F5-A220D0590702}"/>
              </a:ext>
            </a:extLst>
          </p:cNvPr>
          <p:cNvSpPr txBox="1"/>
          <p:nvPr/>
        </p:nvSpPr>
        <p:spPr>
          <a:xfrm>
            <a:off x="495553" y="3238776"/>
            <a:ext cx="15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🐿 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A5B609-0346-9A48-9A8B-3F037A602B77}"/>
              </a:ext>
            </a:extLst>
          </p:cNvPr>
          <p:cNvSpPr/>
          <p:nvPr/>
        </p:nvSpPr>
        <p:spPr>
          <a:xfrm>
            <a:off x="2322786" y="3238776"/>
            <a:ext cx="9017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8171" y="2397949"/>
            <a:ext cx="6915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코드도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저장하는데</a:t>
            </a:r>
          </a:p>
        </p:txBody>
      </p:sp>
    </p:spTree>
    <p:extLst>
      <p:ext uri="{BB962C8B-B14F-4D97-AF65-F5344CB8AC3E}">
        <p14:creationId xmlns:p14="http://schemas.microsoft.com/office/powerpoint/2010/main" val="4833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6226" y="1905506"/>
            <a:ext cx="68595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데이터베이스도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 관리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필요하지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않겠습니까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~?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99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7134" y="812430"/>
            <a:ext cx="1943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v 1.0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EB4D2-FB2F-7F40-A45D-BDF01FBC4CA3}"/>
              </a:ext>
            </a:extLst>
          </p:cNvPr>
          <p:cNvSpPr txBox="1"/>
          <p:nvPr/>
        </p:nvSpPr>
        <p:spPr>
          <a:xfrm>
            <a:off x="7805710" y="812430"/>
            <a:ext cx="17411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v 1.1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47B9D6-9E10-FA4D-A120-458D588E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41" y="2072728"/>
            <a:ext cx="2782968" cy="44931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A570DE4-38FE-C343-A09F-DECFAB33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8" y="2070538"/>
            <a:ext cx="3257772" cy="44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251" y="1905506"/>
            <a:ext cx="106634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기존 데이터가 있는데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테이블을 </a:t>
            </a:r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드랍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하고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다시 만들기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..?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215704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664" y="1905506"/>
            <a:ext cx="112966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실서버에서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칼럼 추가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수정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인덱스 추가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초기 데이터 삽입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 과연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수동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5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221</Words>
  <Application>Microsoft Macintosh PowerPoint</Application>
  <PresentationFormat>와이드스크린</PresentationFormat>
  <Paragraphs>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BM HANNA Pro OTF</vt:lpstr>
      <vt:lpstr>굴림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115</cp:revision>
  <dcterms:created xsi:type="dcterms:W3CDTF">2020-04-24T20:21:41Z</dcterms:created>
  <dcterms:modified xsi:type="dcterms:W3CDTF">2021-02-20T02:52:05Z</dcterms:modified>
</cp:coreProperties>
</file>