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860471a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860471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860471a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860471a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Sensor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Aadi Padmawar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Collect data on the air particles in the air, and perform different methods to find averages and other statistics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Logic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550048" y="510225"/>
            <a:ext cx="3769401" cy="502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