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ppt/media/image5.jpg" ContentType="image/png"/>
  <Override PartName="/ppt/media/image6.jpg" ContentType="image/pn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97" r:id="rId4"/>
    <p:sldId id="298" r:id="rId5"/>
    <p:sldId id="269" r:id="rId6"/>
    <p:sldId id="291" r:id="rId7"/>
    <p:sldId id="258" r:id="rId8"/>
    <p:sldId id="259" r:id="rId9"/>
    <p:sldId id="286" r:id="rId10"/>
    <p:sldId id="287" r:id="rId11"/>
    <p:sldId id="288" r:id="rId12"/>
    <p:sldId id="289" r:id="rId13"/>
    <p:sldId id="261" r:id="rId14"/>
    <p:sldId id="265" r:id="rId15"/>
    <p:sldId id="266" r:id="rId16"/>
    <p:sldId id="267" r:id="rId17"/>
    <p:sldId id="293" r:id="rId18"/>
    <p:sldId id="294" r:id="rId19"/>
    <p:sldId id="276" r:id="rId20"/>
    <p:sldId id="277" r:id="rId21"/>
    <p:sldId id="278" r:id="rId22"/>
    <p:sldId id="280" r:id="rId23"/>
    <p:sldId id="290" r:id="rId24"/>
    <p:sldId id="295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DHITAA RAVICHANDRAN" userId="9e8767f53ee90a34" providerId="LiveId" clId="{19D098A1-F092-4345-B506-734DE4E564DC}"/>
    <pc:docChg chg="undo custSel addSld delSld modSld sldOrd">
      <pc:chgData name="NIVEDHITAA RAVICHANDRAN" userId="9e8767f53ee90a34" providerId="LiveId" clId="{19D098A1-F092-4345-B506-734DE4E564DC}" dt="2021-03-26T14:53:45.814" v="80" actId="1076"/>
      <pc:docMkLst>
        <pc:docMk/>
      </pc:docMkLst>
      <pc:sldChg chg="modSp mod">
        <pc:chgData name="NIVEDHITAA RAVICHANDRAN" userId="9e8767f53ee90a34" providerId="LiveId" clId="{19D098A1-F092-4345-B506-734DE4E564DC}" dt="2021-03-26T13:45:17.748" v="79" actId="20577"/>
        <pc:sldMkLst>
          <pc:docMk/>
          <pc:sldMk cId="39982287" sldId="257"/>
        </pc:sldMkLst>
        <pc:spChg chg="mod">
          <ac:chgData name="NIVEDHITAA RAVICHANDRAN" userId="9e8767f53ee90a34" providerId="LiveId" clId="{19D098A1-F092-4345-B506-734DE4E564DC}" dt="2021-03-26T13:45:17.748" v="79" actId="20577"/>
          <ac:spMkLst>
            <pc:docMk/>
            <pc:sldMk cId="39982287" sldId="257"/>
            <ac:spMk id="3" creationId="{C47D820E-4B90-4066-B424-845DE52C9B64}"/>
          </ac:spMkLst>
        </pc:spChg>
      </pc:sldChg>
      <pc:sldChg chg="modSp mod">
        <pc:chgData name="NIVEDHITAA RAVICHANDRAN" userId="9e8767f53ee90a34" providerId="LiveId" clId="{19D098A1-F092-4345-B506-734DE4E564DC}" dt="2021-03-26T14:53:45.814" v="80" actId="1076"/>
        <pc:sldMkLst>
          <pc:docMk/>
          <pc:sldMk cId="3750583137" sldId="258"/>
        </pc:sldMkLst>
        <pc:spChg chg="mod">
          <ac:chgData name="NIVEDHITAA RAVICHANDRAN" userId="9e8767f53ee90a34" providerId="LiveId" clId="{19D098A1-F092-4345-B506-734DE4E564DC}" dt="2021-03-26T14:53:45.814" v="80" actId="1076"/>
          <ac:spMkLst>
            <pc:docMk/>
            <pc:sldMk cId="3750583137" sldId="258"/>
            <ac:spMk id="4" creationId="{2C305765-AC8E-407B-92B7-2A043991B684}"/>
          </ac:spMkLst>
        </pc:spChg>
      </pc:sldChg>
      <pc:sldChg chg="modSp mod">
        <pc:chgData name="NIVEDHITAA RAVICHANDRAN" userId="9e8767f53ee90a34" providerId="LiveId" clId="{19D098A1-F092-4345-B506-734DE4E564DC}" dt="2021-03-23T17:16:58.176" v="0" actId="20577"/>
        <pc:sldMkLst>
          <pc:docMk/>
          <pc:sldMk cId="1927994235" sldId="266"/>
        </pc:sldMkLst>
        <pc:spChg chg="mod">
          <ac:chgData name="NIVEDHITAA RAVICHANDRAN" userId="9e8767f53ee90a34" providerId="LiveId" clId="{19D098A1-F092-4345-B506-734DE4E564DC}" dt="2021-03-23T17:16:58.176" v="0" actId="20577"/>
          <ac:spMkLst>
            <pc:docMk/>
            <pc:sldMk cId="1927994235" sldId="266"/>
            <ac:spMk id="3" creationId="{CAAE665F-299A-4B95-BB04-7C045731EC05}"/>
          </ac:spMkLst>
        </pc:spChg>
      </pc:sldChg>
      <pc:sldChg chg="ord">
        <pc:chgData name="NIVEDHITAA RAVICHANDRAN" userId="9e8767f53ee90a34" providerId="LiveId" clId="{19D098A1-F092-4345-B506-734DE4E564DC}" dt="2021-03-23T17:22:40.592" v="23"/>
        <pc:sldMkLst>
          <pc:docMk/>
          <pc:sldMk cId="1636794295" sldId="281"/>
        </pc:sldMkLst>
      </pc:sldChg>
      <pc:sldChg chg="del">
        <pc:chgData name="NIVEDHITAA RAVICHANDRAN" userId="9e8767f53ee90a34" providerId="LiveId" clId="{19D098A1-F092-4345-B506-734DE4E564DC}" dt="2021-03-26T05:22:46.844" v="47" actId="47"/>
        <pc:sldMkLst>
          <pc:docMk/>
          <pc:sldMk cId="3144530232" sldId="282"/>
        </pc:sldMkLst>
      </pc:sldChg>
      <pc:sldChg chg="addSp modSp new mod modClrScheme chgLayout">
        <pc:chgData name="NIVEDHITAA RAVICHANDRAN" userId="9e8767f53ee90a34" providerId="LiveId" clId="{19D098A1-F092-4345-B506-734DE4E564DC}" dt="2021-03-23T17:23:34.831" v="44" actId="27636"/>
        <pc:sldMkLst>
          <pc:docMk/>
          <pc:sldMk cId="1440614519" sldId="290"/>
        </pc:sldMkLst>
        <pc:spChg chg="add mod">
          <ac:chgData name="NIVEDHITAA RAVICHANDRAN" userId="9e8767f53ee90a34" providerId="LiveId" clId="{19D098A1-F092-4345-B506-734DE4E564DC}" dt="2021-03-23T17:23:04.889" v="34" actId="20577"/>
          <ac:spMkLst>
            <pc:docMk/>
            <pc:sldMk cId="1440614519" sldId="290"/>
            <ac:spMk id="2" creationId="{CD8AD171-5D98-4EA2-8C68-32D6EE6BFF87}"/>
          </ac:spMkLst>
        </pc:spChg>
        <pc:spChg chg="add mod">
          <ac:chgData name="NIVEDHITAA RAVICHANDRAN" userId="9e8767f53ee90a34" providerId="LiveId" clId="{19D098A1-F092-4345-B506-734DE4E564DC}" dt="2021-03-23T17:23:34.831" v="44" actId="27636"/>
          <ac:spMkLst>
            <pc:docMk/>
            <pc:sldMk cId="1440614519" sldId="290"/>
            <ac:spMk id="3" creationId="{3BA5761B-5222-4285-B96C-7737A3F4EC2B}"/>
          </ac:spMkLst>
        </pc:spChg>
      </pc:sldChg>
    </pc:docChg>
  </pc:docChgLst>
  <pc:docChgLst>
    <pc:chgData name="NIVEDHITAA RAVICHANDRAN" userId="9e8767f53ee90a34" providerId="LiveId" clId="{BD28A349-F21E-46BA-882C-38897AFDF303}"/>
    <pc:docChg chg="undo custSel addSld delSld modSld sldOrd">
      <pc:chgData name="NIVEDHITAA RAVICHANDRAN" userId="9e8767f53ee90a34" providerId="LiveId" clId="{BD28A349-F21E-46BA-882C-38897AFDF303}" dt="2021-06-16T05:55:55.868" v="511" actId="14100"/>
      <pc:docMkLst>
        <pc:docMk/>
      </pc:docMkLst>
      <pc:sldChg chg="addSp modSp mod">
        <pc:chgData name="NIVEDHITAA RAVICHANDRAN" userId="9e8767f53ee90a34" providerId="LiveId" clId="{BD28A349-F21E-46BA-882C-38897AFDF303}" dt="2021-06-15T16:44:38.911" v="473" actId="1076"/>
        <pc:sldMkLst>
          <pc:docMk/>
          <pc:sldMk cId="3227316547" sldId="256"/>
        </pc:sldMkLst>
        <pc:spChg chg="mod">
          <ac:chgData name="NIVEDHITAA RAVICHANDRAN" userId="9e8767f53ee90a34" providerId="LiveId" clId="{BD28A349-F21E-46BA-882C-38897AFDF303}" dt="2021-06-15T16:42:35.681" v="420" actId="1076"/>
          <ac:spMkLst>
            <pc:docMk/>
            <pc:sldMk cId="3227316547" sldId="256"/>
            <ac:spMk id="3" creationId="{8397D46F-F496-488F-A07C-AA534C28AFD4}"/>
          </ac:spMkLst>
        </pc:spChg>
        <pc:spChg chg="add mod">
          <ac:chgData name="NIVEDHITAA RAVICHANDRAN" userId="9e8767f53ee90a34" providerId="LiveId" clId="{BD28A349-F21E-46BA-882C-38897AFDF303}" dt="2021-06-15T16:44:38.911" v="473" actId="1076"/>
          <ac:spMkLst>
            <pc:docMk/>
            <pc:sldMk cId="3227316547" sldId="256"/>
            <ac:spMk id="4" creationId="{7A79D0B3-C0A8-4D47-9CCE-1B53B80569F4}"/>
          </ac:spMkLst>
        </pc:spChg>
      </pc:sldChg>
      <pc:sldChg chg="del">
        <pc:chgData name="NIVEDHITAA RAVICHANDRAN" userId="9e8767f53ee90a34" providerId="LiveId" clId="{BD28A349-F21E-46BA-882C-38897AFDF303}" dt="2021-06-15T13:04:49.916" v="44" actId="47"/>
        <pc:sldMkLst>
          <pc:docMk/>
          <pc:sldMk cId="39982287" sldId="257"/>
        </pc:sldMkLst>
      </pc:sldChg>
      <pc:sldChg chg="modSp mod">
        <pc:chgData name="NIVEDHITAA RAVICHANDRAN" userId="9e8767f53ee90a34" providerId="LiveId" clId="{BD28A349-F21E-46BA-882C-38897AFDF303}" dt="2021-06-15T17:03:16.550" v="507" actId="207"/>
        <pc:sldMkLst>
          <pc:docMk/>
          <pc:sldMk cId="3750583137" sldId="258"/>
        </pc:sldMkLst>
        <pc:spChg chg="mod">
          <ac:chgData name="NIVEDHITAA RAVICHANDRAN" userId="9e8767f53ee90a34" providerId="LiveId" clId="{BD28A349-F21E-46BA-882C-38897AFDF303}" dt="2021-06-15T16:38:52.910" v="403"/>
          <ac:spMkLst>
            <pc:docMk/>
            <pc:sldMk cId="3750583137" sldId="258"/>
            <ac:spMk id="2" creationId="{1E739A8A-C52A-4BF0-A692-1FDB9577B657}"/>
          </ac:spMkLst>
        </pc:spChg>
        <pc:spChg chg="mod">
          <ac:chgData name="NIVEDHITAA RAVICHANDRAN" userId="9e8767f53ee90a34" providerId="LiveId" clId="{BD28A349-F21E-46BA-882C-38897AFDF303}" dt="2021-06-15T17:03:16.550" v="507" actId="207"/>
          <ac:spMkLst>
            <pc:docMk/>
            <pc:sldMk cId="3750583137" sldId="258"/>
            <ac:spMk id="4" creationId="{2C305765-AC8E-407B-92B7-2A043991B684}"/>
          </ac:spMkLst>
        </pc:spChg>
      </pc:sldChg>
      <pc:sldChg chg="addSp modSp mod">
        <pc:chgData name="NIVEDHITAA RAVICHANDRAN" userId="9e8767f53ee90a34" providerId="LiveId" clId="{BD28A349-F21E-46BA-882C-38897AFDF303}" dt="2021-06-15T16:39:11.661" v="408"/>
        <pc:sldMkLst>
          <pc:docMk/>
          <pc:sldMk cId="2159790702" sldId="259"/>
        </pc:sldMkLst>
        <pc:spChg chg="mod">
          <ac:chgData name="NIVEDHITAA RAVICHANDRAN" userId="9e8767f53ee90a34" providerId="LiveId" clId="{BD28A349-F21E-46BA-882C-38897AFDF303}" dt="2021-06-15T16:39:11.661" v="408"/>
          <ac:spMkLst>
            <pc:docMk/>
            <pc:sldMk cId="2159790702" sldId="259"/>
            <ac:spMk id="2" creationId="{0E9C7020-2578-4EA2-AB7E-D561304DC880}"/>
          </ac:spMkLst>
        </pc:spChg>
        <pc:spChg chg="add mod">
          <ac:chgData name="NIVEDHITAA RAVICHANDRAN" userId="9e8767f53ee90a34" providerId="LiveId" clId="{BD28A349-F21E-46BA-882C-38897AFDF303}" dt="2021-06-15T16:39:03.212" v="405" actId="571"/>
          <ac:spMkLst>
            <pc:docMk/>
            <pc:sldMk cId="2159790702" sldId="259"/>
            <ac:spMk id="6" creationId="{3B7E11B0-823F-4576-BDD0-26DB59D64D70}"/>
          </ac:spMkLst>
        </pc:spChg>
      </pc:sldChg>
      <pc:sldChg chg="modSp mod">
        <pc:chgData name="NIVEDHITAA RAVICHANDRAN" userId="9e8767f53ee90a34" providerId="LiveId" clId="{BD28A349-F21E-46BA-882C-38897AFDF303}" dt="2021-06-15T16:32:29.083" v="377" actId="20577"/>
        <pc:sldMkLst>
          <pc:docMk/>
          <pc:sldMk cId="2025199478" sldId="261"/>
        </pc:sldMkLst>
        <pc:spChg chg="mod">
          <ac:chgData name="NIVEDHITAA RAVICHANDRAN" userId="9e8767f53ee90a34" providerId="LiveId" clId="{BD28A349-F21E-46BA-882C-38897AFDF303}" dt="2021-06-15T16:32:29.083" v="377" actId="20577"/>
          <ac:spMkLst>
            <pc:docMk/>
            <pc:sldMk cId="2025199478" sldId="261"/>
            <ac:spMk id="2" creationId="{27276BCE-E000-45E3-8A74-CE2B6854BA03}"/>
          </ac:spMkLst>
        </pc:spChg>
      </pc:sldChg>
      <pc:sldChg chg="del">
        <pc:chgData name="NIVEDHITAA RAVICHANDRAN" userId="9e8767f53ee90a34" providerId="LiveId" clId="{BD28A349-F21E-46BA-882C-38897AFDF303}" dt="2021-06-15T16:32:23.889" v="370" actId="47"/>
        <pc:sldMkLst>
          <pc:docMk/>
          <pc:sldMk cId="1612186092" sldId="264"/>
        </pc:sldMkLst>
      </pc:sldChg>
      <pc:sldChg chg="modSp">
        <pc:chgData name="NIVEDHITAA RAVICHANDRAN" userId="9e8767f53ee90a34" providerId="LiveId" clId="{BD28A349-F21E-46BA-882C-38897AFDF303}" dt="2021-06-15T16:32:55.511" v="379"/>
        <pc:sldMkLst>
          <pc:docMk/>
          <pc:sldMk cId="1927994235" sldId="266"/>
        </pc:sldMkLst>
        <pc:spChg chg="mod">
          <ac:chgData name="NIVEDHITAA RAVICHANDRAN" userId="9e8767f53ee90a34" providerId="LiveId" clId="{BD28A349-F21E-46BA-882C-38897AFDF303}" dt="2021-06-15T16:32:55.511" v="379"/>
          <ac:spMkLst>
            <pc:docMk/>
            <pc:sldMk cId="1927994235" sldId="266"/>
            <ac:spMk id="2" creationId="{569C7E74-C26F-4692-9A76-CA781CCC75CC}"/>
          </ac:spMkLst>
        </pc:spChg>
      </pc:sldChg>
      <pc:sldChg chg="modSp">
        <pc:chgData name="NIVEDHITAA RAVICHANDRAN" userId="9e8767f53ee90a34" providerId="LiveId" clId="{BD28A349-F21E-46BA-882C-38897AFDF303}" dt="2021-06-15T16:33:03.166" v="380"/>
        <pc:sldMkLst>
          <pc:docMk/>
          <pc:sldMk cId="2301175499" sldId="267"/>
        </pc:sldMkLst>
        <pc:spChg chg="mod">
          <ac:chgData name="NIVEDHITAA RAVICHANDRAN" userId="9e8767f53ee90a34" providerId="LiveId" clId="{BD28A349-F21E-46BA-882C-38897AFDF303}" dt="2021-06-15T16:33:03.166" v="380"/>
          <ac:spMkLst>
            <pc:docMk/>
            <pc:sldMk cId="2301175499" sldId="267"/>
            <ac:spMk id="2" creationId="{3E9C7FE4-F865-414C-9632-4ADFA5585F5C}"/>
          </ac:spMkLst>
        </pc:spChg>
      </pc:sldChg>
      <pc:sldChg chg="modSp mod ord">
        <pc:chgData name="NIVEDHITAA RAVICHANDRAN" userId="9e8767f53ee90a34" providerId="LiveId" clId="{BD28A349-F21E-46BA-882C-38897AFDF303}" dt="2021-06-15T16:35:11.180" v="397"/>
        <pc:sldMkLst>
          <pc:docMk/>
          <pc:sldMk cId="3239487573" sldId="269"/>
        </pc:sldMkLst>
        <pc:spChg chg="mod">
          <ac:chgData name="NIVEDHITAA RAVICHANDRAN" userId="9e8767f53ee90a34" providerId="LiveId" clId="{BD28A349-F21E-46BA-882C-38897AFDF303}" dt="2021-06-15T16:27:20.234" v="338" actId="20577"/>
          <ac:spMkLst>
            <pc:docMk/>
            <pc:sldMk cId="3239487573" sldId="269"/>
            <ac:spMk id="2" creationId="{DF1BE719-6F88-4308-A94C-23C0BF80E185}"/>
          </ac:spMkLst>
        </pc:spChg>
        <pc:graphicFrameChg chg="mod modGraphic">
          <ac:chgData name="NIVEDHITAA RAVICHANDRAN" userId="9e8767f53ee90a34" providerId="LiveId" clId="{BD28A349-F21E-46BA-882C-38897AFDF303}" dt="2021-06-15T16:27:32.126" v="340" actId="1076"/>
          <ac:graphicFrameMkLst>
            <pc:docMk/>
            <pc:sldMk cId="3239487573" sldId="269"/>
            <ac:graphicFrameMk id="4" creationId="{DD1886E6-CCF2-4979-8CEF-71715359DD7C}"/>
          </ac:graphicFrameMkLst>
        </pc:graphicFrameChg>
      </pc:sldChg>
      <pc:sldChg chg="del">
        <pc:chgData name="NIVEDHITAA RAVICHANDRAN" userId="9e8767f53ee90a34" providerId="LiveId" clId="{BD28A349-F21E-46BA-882C-38897AFDF303}" dt="2021-06-15T16:27:25.195" v="339" actId="47"/>
        <pc:sldMkLst>
          <pc:docMk/>
          <pc:sldMk cId="725778929" sldId="270"/>
        </pc:sldMkLst>
      </pc:sldChg>
      <pc:sldChg chg="modSp del mod">
        <pc:chgData name="NIVEDHITAA RAVICHANDRAN" userId="9e8767f53ee90a34" providerId="LiveId" clId="{BD28A349-F21E-46BA-882C-38897AFDF303}" dt="2021-06-15T16:29:27.447" v="354" actId="47"/>
        <pc:sldMkLst>
          <pc:docMk/>
          <pc:sldMk cId="1750870163" sldId="271"/>
        </pc:sldMkLst>
        <pc:graphicFrameChg chg="modGraphic">
          <ac:chgData name="NIVEDHITAA RAVICHANDRAN" userId="9e8767f53ee90a34" providerId="LiveId" clId="{BD28A349-F21E-46BA-882C-38897AFDF303}" dt="2021-06-15T16:28:43.480" v="347" actId="14734"/>
          <ac:graphicFrameMkLst>
            <pc:docMk/>
            <pc:sldMk cId="1750870163" sldId="271"/>
            <ac:graphicFrameMk id="4" creationId="{C91E4D80-56B9-4CC1-8B80-B163C9D579F2}"/>
          </ac:graphicFrameMkLst>
        </pc:graphicFrameChg>
      </pc:sldChg>
      <pc:sldChg chg="del">
        <pc:chgData name="NIVEDHITAA RAVICHANDRAN" userId="9e8767f53ee90a34" providerId="LiveId" clId="{BD28A349-F21E-46BA-882C-38897AFDF303}" dt="2021-06-15T16:29:32.972" v="355" actId="47"/>
        <pc:sldMkLst>
          <pc:docMk/>
          <pc:sldMk cId="3837880620" sldId="272"/>
        </pc:sldMkLst>
      </pc:sldChg>
      <pc:sldChg chg="del">
        <pc:chgData name="NIVEDHITAA RAVICHANDRAN" userId="9e8767f53ee90a34" providerId="LiveId" clId="{BD28A349-F21E-46BA-882C-38897AFDF303}" dt="2021-06-15T16:32:10.763" v="368" actId="47"/>
        <pc:sldMkLst>
          <pc:docMk/>
          <pc:sldMk cId="3888068776" sldId="273"/>
        </pc:sldMkLst>
      </pc:sldChg>
      <pc:sldChg chg="del">
        <pc:chgData name="NIVEDHITAA RAVICHANDRAN" userId="9e8767f53ee90a34" providerId="LiveId" clId="{BD28A349-F21E-46BA-882C-38897AFDF303}" dt="2021-06-15T16:32:12.799" v="369" actId="47"/>
        <pc:sldMkLst>
          <pc:docMk/>
          <pc:sldMk cId="304372749" sldId="275"/>
        </pc:sldMkLst>
      </pc:sldChg>
      <pc:sldChg chg="addSp delSp modSp mod">
        <pc:chgData name="NIVEDHITAA RAVICHANDRAN" userId="9e8767f53ee90a34" providerId="LiveId" clId="{BD28A349-F21E-46BA-882C-38897AFDF303}" dt="2021-06-15T15:44:24.400" v="119" actId="21"/>
        <pc:sldMkLst>
          <pc:docMk/>
          <pc:sldMk cId="1631619971" sldId="276"/>
        </pc:sldMkLst>
        <pc:spChg chg="mod">
          <ac:chgData name="NIVEDHITAA RAVICHANDRAN" userId="9e8767f53ee90a34" providerId="LiveId" clId="{BD28A349-F21E-46BA-882C-38897AFDF303}" dt="2021-06-15T15:43:21.666" v="113" actId="20577"/>
          <ac:spMkLst>
            <pc:docMk/>
            <pc:sldMk cId="1631619971" sldId="276"/>
            <ac:spMk id="2" creationId="{00505C46-6D61-4CC1-88B2-F50164F8DBA2}"/>
          </ac:spMkLst>
        </pc:spChg>
        <pc:picChg chg="add mod">
          <ac:chgData name="NIVEDHITAA RAVICHANDRAN" userId="9e8767f53ee90a34" providerId="LiveId" clId="{BD28A349-F21E-46BA-882C-38897AFDF303}" dt="2021-06-15T15:42:50.760" v="77" actId="1076"/>
          <ac:picMkLst>
            <pc:docMk/>
            <pc:sldMk cId="1631619971" sldId="276"/>
            <ac:picMk id="4" creationId="{A0EFB519-0CE8-48B8-B780-B5D852BC70AD}"/>
          </ac:picMkLst>
        </pc:picChg>
        <pc:picChg chg="mod modCrop">
          <ac:chgData name="NIVEDHITAA RAVICHANDRAN" userId="9e8767f53ee90a34" providerId="LiveId" clId="{BD28A349-F21E-46BA-882C-38897AFDF303}" dt="2021-06-15T15:42:27.248" v="74" actId="14100"/>
          <ac:picMkLst>
            <pc:docMk/>
            <pc:sldMk cId="1631619971" sldId="276"/>
            <ac:picMk id="5" creationId="{3F5F9B5C-4040-458E-A26B-C6AC2EF14867}"/>
          </ac:picMkLst>
        </pc:picChg>
        <pc:picChg chg="add mod">
          <ac:chgData name="NIVEDHITAA RAVICHANDRAN" userId="9e8767f53ee90a34" providerId="LiveId" clId="{BD28A349-F21E-46BA-882C-38897AFDF303}" dt="2021-06-15T15:43:05.200" v="80" actId="1076"/>
          <ac:picMkLst>
            <pc:docMk/>
            <pc:sldMk cId="1631619971" sldId="276"/>
            <ac:picMk id="6" creationId="{3E454085-26A9-4609-8928-C2FB38AB4CC6}"/>
          </ac:picMkLst>
        </pc:picChg>
        <pc:picChg chg="add del mod">
          <ac:chgData name="NIVEDHITAA RAVICHANDRAN" userId="9e8767f53ee90a34" providerId="LiveId" clId="{BD28A349-F21E-46BA-882C-38897AFDF303}" dt="2021-06-15T15:44:24.400" v="119" actId="21"/>
          <ac:picMkLst>
            <pc:docMk/>
            <pc:sldMk cId="1631619971" sldId="276"/>
            <ac:picMk id="7" creationId="{AF3A0AD9-CC81-414D-A8FA-136318400D6E}"/>
          </ac:picMkLst>
        </pc:picChg>
      </pc:sldChg>
      <pc:sldChg chg="addSp delSp modSp mod">
        <pc:chgData name="NIVEDHITAA RAVICHANDRAN" userId="9e8767f53ee90a34" providerId="LiveId" clId="{BD28A349-F21E-46BA-882C-38897AFDF303}" dt="2021-06-15T15:49:19.481" v="155" actId="1076"/>
        <pc:sldMkLst>
          <pc:docMk/>
          <pc:sldMk cId="3437473338" sldId="277"/>
        </pc:sldMkLst>
        <pc:spChg chg="mod">
          <ac:chgData name="NIVEDHITAA RAVICHANDRAN" userId="9e8767f53ee90a34" providerId="LiveId" clId="{BD28A349-F21E-46BA-882C-38897AFDF303}" dt="2021-06-15T15:44:34.038" v="134" actId="20577"/>
          <ac:spMkLst>
            <pc:docMk/>
            <pc:sldMk cId="3437473338" sldId="277"/>
            <ac:spMk id="2" creationId="{879992F8-B85F-4167-869D-59B00FD99B61}"/>
          </ac:spMkLst>
        </pc:spChg>
        <pc:spChg chg="add del mod">
          <ac:chgData name="NIVEDHITAA RAVICHANDRAN" userId="9e8767f53ee90a34" providerId="LiveId" clId="{BD28A349-F21E-46BA-882C-38897AFDF303}" dt="2021-06-15T15:49:10.744" v="152"/>
          <ac:spMkLst>
            <pc:docMk/>
            <pc:sldMk cId="3437473338" sldId="277"/>
            <ac:spMk id="4" creationId="{165DD538-3A16-4705-ADAD-629358330D25}"/>
          </ac:spMkLst>
        </pc:spChg>
        <pc:spChg chg="add del mod">
          <ac:chgData name="NIVEDHITAA RAVICHANDRAN" userId="9e8767f53ee90a34" providerId="LiveId" clId="{BD28A349-F21E-46BA-882C-38897AFDF303}" dt="2021-06-15T15:44:41.896" v="139"/>
          <ac:spMkLst>
            <pc:docMk/>
            <pc:sldMk cId="3437473338" sldId="277"/>
            <ac:spMk id="6" creationId="{613480AE-F186-490E-A824-F8A7AB9C4064}"/>
          </ac:spMkLst>
        </pc:spChg>
        <pc:picChg chg="del mod">
          <ac:chgData name="NIVEDHITAA RAVICHANDRAN" userId="9e8767f53ee90a34" providerId="LiveId" clId="{BD28A349-F21E-46BA-882C-38897AFDF303}" dt="2021-06-15T15:44:35.864" v="136" actId="478"/>
          <ac:picMkLst>
            <pc:docMk/>
            <pc:sldMk cId="3437473338" sldId="277"/>
            <ac:picMk id="9" creationId="{B2F84A58-3708-4980-8638-8557CEFFF404}"/>
          </ac:picMkLst>
        </pc:picChg>
        <pc:picChg chg="add del mod">
          <ac:chgData name="NIVEDHITAA RAVICHANDRAN" userId="9e8767f53ee90a34" providerId="LiveId" clId="{BD28A349-F21E-46BA-882C-38897AFDF303}" dt="2021-06-15T15:44:40.281" v="138" actId="478"/>
          <ac:picMkLst>
            <pc:docMk/>
            <pc:sldMk cId="3437473338" sldId="277"/>
            <ac:picMk id="10" creationId="{C99A6C15-E896-412A-861D-C5C2FF489024}"/>
          </ac:picMkLst>
        </pc:picChg>
        <pc:picChg chg="add mod">
          <ac:chgData name="NIVEDHITAA RAVICHANDRAN" userId="9e8767f53ee90a34" providerId="LiveId" clId="{BD28A349-F21E-46BA-882C-38897AFDF303}" dt="2021-06-15T15:44:45.121" v="140" actId="1076"/>
          <ac:picMkLst>
            <pc:docMk/>
            <pc:sldMk cId="3437473338" sldId="277"/>
            <ac:picMk id="11" creationId="{C3557A47-F818-493A-8B98-CCE3DBEC6804}"/>
          </ac:picMkLst>
        </pc:picChg>
        <pc:picChg chg="add del mod">
          <ac:chgData name="NIVEDHITAA RAVICHANDRAN" userId="9e8767f53ee90a34" providerId="LiveId" clId="{BD28A349-F21E-46BA-882C-38897AFDF303}" dt="2021-06-15T15:47:43.634" v="143" actId="21"/>
          <ac:picMkLst>
            <pc:docMk/>
            <pc:sldMk cId="3437473338" sldId="277"/>
            <ac:picMk id="12" creationId="{4AD45422-E81E-4D95-9ACD-91E2DED222AA}"/>
          </ac:picMkLst>
        </pc:picChg>
        <pc:picChg chg="add del mod">
          <ac:chgData name="NIVEDHITAA RAVICHANDRAN" userId="9e8767f53ee90a34" providerId="LiveId" clId="{BD28A349-F21E-46BA-882C-38897AFDF303}" dt="2021-06-15T15:49:09.531" v="151"/>
          <ac:picMkLst>
            <pc:docMk/>
            <pc:sldMk cId="3437473338" sldId="277"/>
            <ac:picMk id="13" creationId="{848F3B77-80D5-4B24-8D41-088F33267C64}"/>
          </ac:picMkLst>
        </pc:picChg>
        <pc:picChg chg="add mod">
          <ac:chgData name="NIVEDHITAA RAVICHANDRAN" userId="9e8767f53ee90a34" providerId="LiveId" clId="{BD28A349-F21E-46BA-882C-38897AFDF303}" dt="2021-06-15T15:49:19.481" v="155" actId="1076"/>
          <ac:picMkLst>
            <pc:docMk/>
            <pc:sldMk cId="3437473338" sldId="277"/>
            <ac:picMk id="14" creationId="{DC5B9A4C-C8A8-4B83-86A5-6B80F660C707}"/>
          </ac:picMkLst>
        </pc:picChg>
        <pc:picChg chg="del">
          <ac:chgData name="NIVEDHITAA RAVICHANDRAN" userId="9e8767f53ee90a34" providerId="LiveId" clId="{BD28A349-F21E-46BA-882C-38897AFDF303}" dt="2021-06-15T15:42:44.351" v="75" actId="21"/>
          <ac:picMkLst>
            <pc:docMk/>
            <pc:sldMk cId="3437473338" sldId="277"/>
            <ac:picMk id="15" creationId="{E1905F0F-E473-4BE9-987D-7A4C345BD4AC}"/>
          </ac:picMkLst>
        </pc:picChg>
      </pc:sldChg>
      <pc:sldChg chg="addSp delSp modSp mod">
        <pc:chgData name="NIVEDHITAA RAVICHANDRAN" userId="9e8767f53ee90a34" providerId="LiveId" clId="{BD28A349-F21E-46BA-882C-38897AFDF303}" dt="2021-06-16T05:55:55.868" v="511" actId="14100"/>
        <pc:sldMkLst>
          <pc:docMk/>
          <pc:sldMk cId="3197387941" sldId="278"/>
        </pc:sldMkLst>
        <pc:spChg chg="mod">
          <ac:chgData name="NIVEDHITAA RAVICHANDRAN" userId="9e8767f53ee90a34" providerId="LiveId" clId="{BD28A349-F21E-46BA-882C-38897AFDF303}" dt="2021-06-15T16:34:34.173" v="392"/>
          <ac:spMkLst>
            <pc:docMk/>
            <pc:sldMk cId="3197387941" sldId="278"/>
            <ac:spMk id="2" creationId="{E9114C36-26F6-4035-A7FF-03752856EF3D}"/>
          </ac:spMkLst>
        </pc:spChg>
        <pc:spChg chg="add del mod">
          <ac:chgData name="NIVEDHITAA RAVICHANDRAN" userId="9e8767f53ee90a34" providerId="LiveId" clId="{BD28A349-F21E-46BA-882C-38897AFDF303}" dt="2021-06-16T05:55:48.172" v="509" actId="22"/>
          <ac:spMkLst>
            <pc:docMk/>
            <pc:sldMk cId="3197387941" sldId="278"/>
            <ac:spMk id="4" creationId="{EE61FD0A-2BC9-4E2C-806C-031FFCE10F36}"/>
          </ac:spMkLst>
        </pc:spChg>
        <pc:picChg chg="mod">
          <ac:chgData name="NIVEDHITAA RAVICHANDRAN" userId="9e8767f53ee90a34" providerId="LiveId" clId="{BD28A349-F21E-46BA-882C-38897AFDF303}" dt="2021-06-15T15:42:55.871" v="78" actId="1076"/>
          <ac:picMkLst>
            <pc:docMk/>
            <pc:sldMk cId="3197387941" sldId="278"/>
            <ac:picMk id="5" creationId="{C8B98DA6-E21B-4707-96F3-86E61BD084E8}"/>
          </ac:picMkLst>
        </pc:picChg>
        <pc:picChg chg="add mod ord">
          <ac:chgData name="NIVEDHITAA RAVICHANDRAN" userId="9e8767f53ee90a34" providerId="LiveId" clId="{BD28A349-F21E-46BA-882C-38897AFDF303}" dt="2021-06-16T05:55:55.868" v="511" actId="14100"/>
          <ac:picMkLst>
            <pc:docMk/>
            <pc:sldMk cId="3197387941" sldId="278"/>
            <ac:picMk id="7" creationId="{15834400-9EB3-408A-B51B-AB8C04F7EB3F}"/>
          </ac:picMkLst>
        </pc:picChg>
        <pc:picChg chg="del">
          <ac:chgData name="NIVEDHITAA RAVICHANDRAN" userId="9e8767f53ee90a34" providerId="LiveId" clId="{BD28A349-F21E-46BA-882C-38897AFDF303}" dt="2021-06-16T05:55:46.152" v="508" actId="478"/>
          <ac:picMkLst>
            <pc:docMk/>
            <pc:sldMk cId="3197387941" sldId="278"/>
            <ac:picMk id="9" creationId="{0A1BBE75-0E63-4BEA-A317-62D391C8A743}"/>
          </ac:picMkLst>
        </pc:picChg>
      </pc:sldChg>
      <pc:sldChg chg="addSp delSp modSp del mod">
        <pc:chgData name="NIVEDHITAA RAVICHANDRAN" userId="9e8767f53ee90a34" providerId="LiveId" clId="{BD28A349-F21E-46BA-882C-38897AFDF303}" dt="2021-06-15T15:47:35.553" v="142" actId="47"/>
        <pc:sldMkLst>
          <pc:docMk/>
          <pc:sldMk cId="886575181" sldId="279"/>
        </pc:sldMkLst>
        <pc:spChg chg="add mod">
          <ac:chgData name="NIVEDHITAA RAVICHANDRAN" userId="9e8767f53ee90a34" providerId="LiveId" clId="{BD28A349-F21E-46BA-882C-38897AFDF303}" dt="2021-06-15T15:43:50.677" v="116" actId="21"/>
          <ac:spMkLst>
            <pc:docMk/>
            <pc:sldMk cId="886575181" sldId="279"/>
            <ac:spMk id="3" creationId="{A7F83FC6-C274-4C72-B4BA-49F54E8BB737}"/>
          </ac:spMkLst>
        </pc:spChg>
        <pc:picChg chg="del mod modCrop">
          <ac:chgData name="NIVEDHITAA RAVICHANDRAN" userId="9e8767f53ee90a34" providerId="LiveId" clId="{BD28A349-F21E-46BA-882C-38897AFDF303}" dt="2021-06-15T15:43:50.677" v="116" actId="21"/>
          <ac:picMkLst>
            <pc:docMk/>
            <pc:sldMk cId="886575181" sldId="279"/>
            <ac:picMk id="8" creationId="{1B4B758C-4444-4412-81C3-98856A28E67D}"/>
          </ac:picMkLst>
        </pc:picChg>
      </pc:sldChg>
      <pc:sldChg chg="modSp mod">
        <pc:chgData name="NIVEDHITAA RAVICHANDRAN" userId="9e8767f53ee90a34" providerId="LiveId" clId="{BD28A349-F21E-46BA-882C-38897AFDF303}" dt="2021-06-15T16:34:40.358" v="395"/>
        <pc:sldMkLst>
          <pc:docMk/>
          <pc:sldMk cId="2889307848" sldId="280"/>
        </pc:sldMkLst>
        <pc:spChg chg="mod">
          <ac:chgData name="NIVEDHITAA RAVICHANDRAN" userId="9e8767f53ee90a34" providerId="LiveId" clId="{BD28A349-F21E-46BA-882C-38897AFDF303}" dt="2021-06-15T16:34:40.358" v="395"/>
          <ac:spMkLst>
            <pc:docMk/>
            <pc:sldMk cId="2889307848" sldId="280"/>
            <ac:spMk id="2" creationId="{9F768A73-57EE-4867-809D-86F0DF576CB5}"/>
          </ac:spMkLst>
        </pc:spChg>
      </pc:sldChg>
      <pc:sldChg chg="modSp mod">
        <pc:chgData name="NIVEDHITAA RAVICHANDRAN" userId="9e8767f53ee90a34" providerId="LiveId" clId="{BD28A349-F21E-46BA-882C-38897AFDF303}" dt="2021-06-15T17:01:32.405" v="496" actId="27636"/>
        <pc:sldMkLst>
          <pc:docMk/>
          <pc:sldMk cId="2924193010" sldId="285"/>
        </pc:sldMkLst>
        <pc:spChg chg="mod">
          <ac:chgData name="NIVEDHITAA RAVICHANDRAN" userId="9e8767f53ee90a34" providerId="LiveId" clId="{BD28A349-F21E-46BA-882C-38897AFDF303}" dt="2021-06-15T17:01:32.405" v="496" actId="27636"/>
          <ac:spMkLst>
            <pc:docMk/>
            <pc:sldMk cId="2924193010" sldId="285"/>
            <ac:spMk id="3" creationId="{A644471E-A27A-48E1-B994-B5AF2F002F26}"/>
          </ac:spMkLst>
        </pc:spChg>
      </pc:sldChg>
      <pc:sldChg chg="modSp new mod">
        <pc:chgData name="NIVEDHITAA RAVICHANDRAN" userId="9e8767f53ee90a34" providerId="LiveId" clId="{BD28A349-F21E-46BA-882C-38897AFDF303}" dt="2021-06-15T17:02:17.347" v="506" actId="123"/>
        <pc:sldMkLst>
          <pc:docMk/>
          <pc:sldMk cId="2503231175" sldId="291"/>
        </pc:sldMkLst>
        <pc:spChg chg="mod">
          <ac:chgData name="NIVEDHITAA RAVICHANDRAN" userId="9e8767f53ee90a34" providerId="LiveId" clId="{BD28A349-F21E-46BA-882C-38897AFDF303}" dt="2021-06-15T16:38:41.223" v="401"/>
          <ac:spMkLst>
            <pc:docMk/>
            <pc:sldMk cId="2503231175" sldId="291"/>
            <ac:spMk id="2" creationId="{E72C6017-89BE-456A-94F3-698D61E342E8}"/>
          </ac:spMkLst>
        </pc:spChg>
        <pc:spChg chg="mod">
          <ac:chgData name="NIVEDHITAA RAVICHANDRAN" userId="9e8767f53ee90a34" providerId="LiveId" clId="{BD28A349-F21E-46BA-882C-38897AFDF303}" dt="2021-06-15T17:02:17.347" v="506" actId="123"/>
          <ac:spMkLst>
            <pc:docMk/>
            <pc:sldMk cId="2503231175" sldId="291"/>
            <ac:spMk id="3" creationId="{4C12629A-4BB3-4CD6-9803-A83B2967DE00}"/>
          </ac:spMkLst>
        </pc:spChg>
      </pc:sldChg>
      <pc:sldChg chg="modSp new del mod">
        <pc:chgData name="NIVEDHITAA RAVICHANDRAN" userId="9e8767f53ee90a34" providerId="LiveId" clId="{BD28A349-F21E-46BA-882C-38897AFDF303}" dt="2021-06-15T16:35:13.671" v="398" actId="47"/>
        <pc:sldMkLst>
          <pc:docMk/>
          <pc:sldMk cId="3439356029" sldId="292"/>
        </pc:sldMkLst>
        <pc:spChg chg="mod">
          <ac:chgData name="NIVEDHITAA RAVICHANDRAN" userId="9e8767f53ee90a34" providerId="LiveId" clId="{BD28A349-F21E-46BA-882C-38897AFDF303}" dt="2021-06-15T13:04:40.920" v="43" actId="20577"/>
          <ac:spMkLst>
            <pc:docMk/>
            <pc:sldMk cId="3439356029" sldId="292"/>
            <ac:spMk id="2" creationId="{533231BD-2AAD-4697-AE4F-EF308922A3A7}"/>
          </ac:spMkLst>
        </pc:spChg>
      </pc:sldChg>
      <pc:sldChg chg="addSp delSp modSp new mod">
        <pc:chgData name="NIVEDHITAA RAVICHANDRAN" userId="9e8767f53ee90a34" providerId="LiveId" clId="{BD28A349-F21E-46BA-882C-38897AFDF303}" dt="2021-06-15T16:33:11.395" v="381"/>
        <pc:sldMkLst>
          <pc:docMk/>
          <pc:sldMk cId="3635565678" sldId="293"/>
        </pc:sldMkLst>
        <pc:spChg chg="mod">
          <ac:chgData name="NIVEDHITAA RAVICHANDRAN" userId="9e8767f53ee90a34" providerId="LiveId" clId="{BD28A349-F21E-46BA-882C-38897AFDF303}" dt="2021-06-15T16:33:11.395" v="381"/>
          <ac:spMkLst>
            <pc:docMk/>
            <pc:sldMk cId="3635565678" sldId="293"/>
            <ac:spMk id="2" creationId="{4C3CA46C-8E0D-4BD6-9DA2-859B3568A105}"/>
          </ac:spMkLst>
        </pc:spChg>
        <pc:spChg chg="del">
          <ac:chgData name="NIVEDHITAA RAVICHANDRAN" userId="9e8767f53ee90a34" providerId="LiveId" clId="{BD28A349-F21E-46BA-882C-38897AFDF303}" dt="2021-06-15T13:11:04.114" v="68" actId="22"/>
          <ac:spMkLst>
            <pc:docMk/>
            <pc:sldMk cId="3635565678" sldId="293"/>
            <ac:spMk id="3" creationId="{0F978A76-575D-46E8-88CE-D452B0389BB6}"/>
          </ac:spMkLst>
        </pc:spChg>
        <pc:picChg chg="add mod ord">
          <ac:chgData name="NIVEDHITAA RAVICHANDRAN" userId="9e8767f53ee90a34" providerId="LiveId" clId="{BD28A349-F21E-46BA-882C-38897AFDF303}" dt="2021-06-15T13:11:07.354" v="69" actId="1076"/>
          <ac:picMkLst>
            <pc:docMk/>
            <pc:sldMk cId="3635565678" sldId="293"/>
            <ac:picMk id="5" creationId="{37230FCC-94AA-4657-93B7-4A04CCE638E0}"/>
          </ac:picMkLst>
        </pc:picChg>
        <pc:picChg chg="add mod">
          <ac:chgData name="NIVEDHITAA RAVICHANDRAN" userId="9e8767f53ee90a34" providerId="LiveId" clId="{BD28A349-F21E-46BA-882C-38897AFDF303}" dt="2021-06-15T13:11:32.949" v="71" actId="1076"/>
          <ac:picMkLst>
            <pc:docMk/>
            <pc:sldMk cId="3635565678" sldId="293"/>
            <ac:picMk id="7" creationId="{DDED44C9-CD62-4E21-8345-9389CC12DF25}"/>
          </ac:picMkLst>
        </pc:picChg>
      </pc:sldChg>
      <pc:sldChg chg="addSp delSp modSp new mod">
        <pc:chgData name="NIVEDHITAA RAVICHANDRAN" userId="9e8767f53ee90a34" providerId="LiveId" clId="{BD28A349-F21E-46BA-882C-38897AFDF303}" dt="2021-06-15T16:33:27.107" v="383"/>
        <pc:sldMkLst>
          <pc:docMk/>
          <pc:sldMk cId="4215112237" sldId="294"/>
        </pc:sldMkLst>
        <pc:spChg chg="mod">
          <ac:chgData name="NIVEDHITAA RAVICHANDRAN" userId="9e8767f53ee90a34" providerId="LiveId" clId="{BD28A349-F21E-46BA-882C-38897AFDF303}" dt="2021-06-15T16:33:27.107" v="383"/>
          <ac:spMkLst>
            <pc:docMk/>
            <pc:sldMk cId="4215112237" sldId="294"/>
            <ac:spMk id="2" creationId="{B09E768A-42C6-412F-92EC-09EDE6B5016D}"/>
          </ac:spMkLst>
        </pc:spChg>
        <pc:spChg chg="add del">
          <ac:chgData name="NIVEDHITAA RAVICHANDRAN" userId="9e8767f53ee90a34" providerId="LiveId" clId="{BD28A349-F21E-46BA-882C-38897AFDF303}" dt="2021-06-15T15:51:03.687" v="199" actId="22"/>
          <ac:spMkLst>
            <pc:docMk/>
            <pc:sldMk cId="4215112237" sldId="294"/>
            <ac:spMk id="3" creationId="{CF051D8F-6C2B-4891-A5E4-4BBF8493C7BA}"/>
          </ac:spMkLst>
        </pc:spChg>
        <pc:spChg chg="add del mod">
          <ac:chgData name="NIVEDHITAA RAVICHANDRAN" userId="9e8767f53ee90a34" providerId="LiveId" clId="{BD28A349-F21E-46BA-882C-38897AFDF303}" dt="2021-06-15T15:54:16.163" v="218"/>
          <ac:spMkLst>
            <pc:docMk/>
            <pc:sldMk cId="4215112237" sldId="294"/>
            <ac:spMk id="8" creationId="{7C8DF32C-7282-468D-B26D-8EC764912B86}"/>
          </ac:spMkLst>
        </pc:spChg>
        <pc:graphicFrameChg chg="add del mod">
          <ac:chgData name="NIVEDHITAA RAVICHANDRAN" userId="9e8767f53ee90a34" providerId="LiveId" clId="{BD28A349-F21E-46BA-882C-38897AFDF303}" dt="2021-06-15T15:50:38.956" v="198"/>
          <ac:graphicFrameMkLst>
            <pc:docMk/>
            <pc:sldMk cId="4215112237" sldId="294"/>
            <ac:graphicFrameMk id="4" creationId="{2B180402-FD9E-47EC-BC2B-FFB3F7FB6B0A}"/>
          </ac:graphicFrameMkLst>
        </pc:graphicFrameChg>
        <pc:picChg chg="add del mod ord">
          <ac:chgData name="NIVEDHITAA RAVICHANDRAN" userId="9e8767f53ee90a34" providerId="LiveId" clId="{BD28A349-F21E-46BA-882C-38897AFDF303}" dt="2021-06-15T15:54:00.289" v="211" actId="478"/>
          <ac:picMkLst>
            <pc:docMk/>
            <pc:sldMk cId="4215112237" sldId="294"/>
            <ac:picMk id="6" creationId="{DB12F536-0FCA-4E4F-A017-B5133CAF1843}"/>
          </ac:picMkLst>
        </pc:picChg>
        <pc:picChg chg="add del mod">
          <ac:chgData name="NIVEDHITAA RAVICHANDRAN" userId="9e8767f53ee90a34" providerId="LiveId" clId="{BD28A349-F21E-46BA-882C-38897AFDF303}" dt="2021-06-15T15:54:14.842" v="217" actId="21"/>
          <ac:picMkLst>
            <pc:docMk/>
            <pc:sldMk cId="4215112237" sldId="294"/>
            <ac:picMk id="10" creationId="{D877E3B5-7BCE-425C-9253-63F12C4D4B55}"/>
          </ac:picMkLst>
        </pc:picChg>
        <pc:picChg chg="add mod">
          <ac:chgData name="NIVEDHITAA RAVICHANDRAN" userId="9e8767f53ee90a34" providerId="LiveId" clId="{BD28A349-F21E-46BA-882C-38897AFDF303}" dt="2021-06-15T15:54:44.783" v="224" actId="208"/>
          <ac:picMkLst>
            <pc:docMk/>
            <pc:sldMk cId="4215112237" sldId="294"/>
            <ac:picMk id="11" creationId="{A907BF92-6518-4C9D-970A-4BE9BCC1A618}"/>
          </ac:picMkLst>
        </pc:picChg>
      </pc:sldChg>
      <pc:sldChg chg="modSp new mod">
        <pc:chgData name="NIVEDHITAA RAVICHANDRAN" userId="9e8767f53ee90a34" providerId="LiveId" clId="{BD28A349-F21E-46BA-882C-38897AFDF303}" dt="2021-06-15T15:57:01.180" v="269" actId="27636"/>
        <pc:sldMkLst>
          <pc:docMk/>
          <pc:sldMk cId="904583571" sldId="295"/>
        </pc:sldMkLst>
        <pc:spChg chg="mod">
          <ac:chgData name="NIVEDHITAA RAVICHANDRAN" userId="9e8767f53ee90a34" providerId="LiveId" clId="{BD28A349-F21E-46BA-882C-38897AFDF303}" dt="2021-06-15T15:56:27.478" v="261" actId="1076"/>
          <ac:spMkLst>
            <pc:docMk/>
            <pc:sldMk cId="904583571" sldId="295"/>
            <ac:spMk id="2" creationId="{1A85BC64-4A62-48C9-84F7-022D2F1CAAC8}"/>
          </ac:spMkLst>
        </pc:spChg>
        <pc:spChg chg="mod">
          <ac:chgData name="NIVEDHITAA RAVICHANDRAN" userId="9e8767f53ee90a34" providerId="LiveId" clId="{BD28A349-F21E-46BA-882C-38897AFDF303}" dt="2021-06-15T15:57:01.180" v="269" actId="27636"/>
          <ac:spMkLst>
            <pc:docMk/>
            <pc:sldMk cId="904583571" sldId="295"/>
            <ac:spMk id="3" creationId="{65C76839-197B-4507-8F16-012AE7BEAC06}"/>
          </ac:spMkLst>
        </pc:spChg>
      </pc:sldChg>
      <pc:sldChg chg="modSp new del mod">
        <pc:chgData name="NIVEDHITAA RAVICHANDRAN" userId="9e8767f53ee90a34" providerId="LiveId" clId="{BD28A349-F21E-46BA-882C-38897AFDF303}" dt="2021-06-15T16:28:34.677" v="346" actId="47"/>
        <pc:sldMkLst>
          <pc:docMk/>
          <pc:sldMk cId="3698219312" sldId="296"/>
        </pc:sldMkLst>
        <pc:spChg chg="mod">
          <ac:chgData name="NIVEDHITAA RAVICHANDRAN" userId="9e8767f53ee90a34" providerId="LiveId" clId="{BD28A349-F21E-46BA-882C-38897AFDF303}" dt="2021-06-15T16:27:41.674" v="344"/>
          <ac:spMkLst>
            <pc:docMk/>
            <pc:sldMk cId="3698219312" sldId="296"/>
            <ac:spMk id="3" creationId="{5AB80D17-835D-4B57-AD5F-0EDC4BF0FC38}"/>
          </ac:spMkLst>
        </pc:spChg>
      </pc:sldChg>
      <pc:sldChg chg="modSp add mod ord">
        <pc:chgData name="NIVEDHITAA RAVICHANDRAN" userId="9e8767f53ee90a34" providerId="LiveId" clId="{BD28A349-F21E-46BA-882C-38897AFDF303}" dt="2021-06-15T16:35:11.180" v="397"/>
        <pc:sldMkLst>
          <pc:docMk/>
          <pc:sldMk cId="2221427273" sldId="297"/>
        </pc:sldMkLst>
        <pc:graphicFrameChg chg="mod modGraphic">
          <ac:chgData name="NIVEDHITAA RAVICHANDRAN" userId="9e8767f53ee90a34" providerId="LiveId" clId="{BD28A349-F21E-46BA-882C-38897AFDF303}" dt="2021-06-15T16:29:23.216" v="353" actId="255"/>
          <ac:graphicFrameMkLst>
            <pc:docMk/>
            <pc:sldMk cId="2221427273" sldId="297"/>
            <ac:graphicFrameMk id="4" creationId="{DD1886E6-CCF2-4979-8CEF-71715359DD7C}"/>
          </ac:graphicFrameMkLst>
        </pc:graphicFrameChg>
      </pc:sldChg>
      <pc:sldChg chg="modSp add mod ord">
        <pc:chgData name="NIVEDHITAA RAVICHANDRAN" userId="9e8767f53ee90a34" providerId="LiveId" clId="{BD28A349-F21E-46BA-882C-38897AFDF303}" dt="2021-06-15T16:35:11.180" v="397"/>
        <pc:sldMkLst>
          <pc:docMk/>
          <pc:sldMk cId="20067004" sldId="298"/>
        </pc:sldMkLst>
        <pc:graphicFrameChg chg="mod modGraphic">
          <ac:chgData name="NIVEDHITAA RAVICHANDRAN" userId="9e8767f53ee90a34" providerId="LiveId" clId="{BD28A349-F21E-46BA-882C-38897AFDF303}" dt="2021-06-15T16:32:02.045" v="367" actId="14100"/>
          <ac:graphicFrameMkLst>
            <pc:docMk/>
            <pc:sldMk cId="20067004" sldId="298"/>
            <ac:graphicFrameMk id="4" creationId="{DD1886E6-CCF2-4979-8CEF-71715359DD7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672597" TargetMode="External"/><Relationship Id="rId2" Type="http://schemas.openxmlformats.org/officeDocument/2006/relationships/hyperlink" Target="https://ieeexplore.ieee.org/abstract/document/867998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993012" TargetMode="External"/><Relationship Id="rId2" Type="http://schemas.openxmlformats.org/officeDocument/2006/relationships/hyperlink" Target="https://ieeexplore.ieee.org/document/837482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049353" TargetMode="External"/><Relationship Id="rId2" Type="http://schemas.openxmlformats.org/officeDocument/2006/relationships/hyperlink" Target="https://ieeexplore.ieee.org/document/788266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8672597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900B-CE37-4362-9991-2FB98292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9"/>
            <a:ext cx="8561747" cy="977622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Biometric Finger Veins Authentication using Deep Learning Algorithm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7D46F-F496-488F-A07C-AA534C28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0379" y="2073160"/>
            <a:ext cx="4960639" cy="3497801"/>
          </a:xfrm>
        </p:spPr>
        <p:txBody>
          <a:bodyPr>
            <a:normAutofit/>
          </a:bodyPr>
          <a:lstStyle/>
          <a:p>
            <a:r>
              <a:rPr lang="en-IN" altLang="en-US" sz="18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IN" altLang="en-US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IN" altLang="en-US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Nivedhitaa Ravichandran (21141710172)</a:t>
            </a:r>
          </a:p>
          <a:p>
            <a:r>
              <a:rPr lang="en-IN" altLang="en-US" sz="18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Pratisha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(211417104195)</a:t>
            </a:r>
          </a:p>
          <a:p>
            <a:r>
              <a:rPr lang="en-IN" altLang="en-US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Preethi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IN" altLang="en-US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(211417104198)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Details: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V. Sathya Preiya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9D0B3-C0A8-4D47-9CCE-1B53B80569F4}"/>
              </a:ext>
            </a:extLst>
          </p:cNvPr>
          <p:cNvSpPr txBox="1"/>
          <p:nvPr/>
        </p:nvSpPr>
        <p:spPr>
          <a:xfrm>
            <a:off x="2715491" y="2936557"/>
            <a:ext cx="314036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DOMAIN</a:t>
            </a:r>
            <a:r>
              <a:rPr lang="en-IN" b="1" dirty="0"/>
              <a:t>:</a:t>
            </a:r>
          </a:p>
          <a:p>
            <a:r>
              <a:rPr lang="en-IN" sz="2000" dirty="0"/>
              <a:t>ARTIFICIAL INTELLIGENCE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731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5248-58F1-4D2F-9078-BD0CFB5F6456}"/>
              </a:ext>
            </a:extLst>
          </p:cNvPr>
          <p:cNvSpPr>
            <a:spLocks noGrp="1"/>
          </p:cNvSpPr>
          <p:nvPr/>
        </p:nvSpPr>
        <p:spPr>
          <a:xfrm>
            <a:off x="1335921" y="27525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4DB87-932D-41D9-BFEA-20E4292E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589" y="874200"/>
            <a:ext cx="9438489" cy="51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9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CF52E7-8588-4141-A1AA-F49CB0FC34BF}"/>
              </a:ext>
            </a:extLst>
          </p:cNvPr>
          <p:cNvSpPr>
            <a:spLocks noGrp="1"/>
          </p:cNvSpPr>
          <p:nvPr/>
        </p:nvSpPr>
        <p:spPr>
          <a:xfrm>
            <a:off x="1446758" y="806535"/>
            <a:ext cx="9520157" cy="10593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Sequence Diagram</a:t>
            </a:r>
            <a:endParaRPr lang="en-IN" dirty="0"/>
          </a:p>
        </p:txBody>
      </p:sp>
      <p:pic>
        <p:nvPicPr>
          <p:cNvPr id="5" name="Content Placeholder 16">
            <a:extLst>
              <a:ext uri="{FF2B5EF4-FFF2-40B4-BE49-F238E27FC236}">
                <a16:creationId xmlns:a16="http://schemas.microsoft.com/office/drawing/2014/main" id="{AB474208-1416-4F4B-89C5-B30DE207CC8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75" y="1865840"/>
            <a:ext cx="9519739" cy="407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6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F64C6F-4728-4C02-971B-6C8D7AA9E946}"/>
              </a:ext>
            </a:extLst>
          </p:cNvPr>
          <p:cNvSpPr>
            <a:spLocks noGrp="1"/>
          </p:cNvSpPr>
          <p:nvPr/>
        </p:nvSpPr>
        <p:spPr>
          <a:xfrm>
            <a:off x="1335921" y="830523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3BE352-6C96-4F11-9E5A-698C70EEB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469146"/>
            <a:ext cx="8026400" cy="44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5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6BCE-E000-45E3-8A74-CE2B6854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93801"/>
            <a:ext cx="9520158" cy="1049235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B68E8-85B5-4CD2-95D3-3507091C9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Exploratory data analysis is generally cross-classified in two ways.</a:t>
            </a:r>
          </a:p>
          <a:p>
            <a:pPr marL="5143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Non-graphical or graphical.</a:t>
            </a:r>
          </a:p>
          <a:p>
            <a:pPr marL="5143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Univariate or multivariate (usually just bivariate). </a:t>
            </a:r>
          </a:p>
          <a:p>
            <a:pPr algn="just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Data visualization- to visualize both small and large size data.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Library used- matplotlib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19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C84F-AFE3-4566-AC91-9EF9BDC7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I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Processing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EE161-D7CA-4B02-9EE5-49B58168B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steps involved in data preprocessing are as follows:</a:t>
            </a:r>
          </a:p>
          <a:p>
            <a:pPr indent="13176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Sharpening</a:t>
            </a:r>
          </a:p>
          <a:p>
            <a:pPr indent="13176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Binary</a:t>
            </a:r>
          </a:p>
          <a:p>
            <a:pPr indent="13176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</a:p>
          <a:p>
            <a:pPr indent="13176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Sobel</a:t>
            </a:r>
          </a:p>
          <a:p>
            <a:pPr indent="13176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</a:p>
          <a:p>
            <a:pPr indent="13176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Contouring</a:t>
            </a:r>
          </a:p>
        </p:txBody>
      </p:sp>
    </p:spTree>
    <p:extLst>
      <p:ext uri="{BB962C8B-B14F-4D97-AF65-F5344CB8AC3E}">
        <p14:creationId xmlns:p14="http://schemas.microsoft.com/office/powerpoint/2010/main" val="2841249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7E74-C26F-4692-9A76-CA781CCC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/>
              <a:t>Feature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665F-299A-4B95-BB04-7C045731E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Automatically select features that contribute most to prediction variable.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Removes Overfitting</a:t>
            </a:r>
          </a:p>
          <a:p>
            <a:pPr algn="just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Improves Accuracy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Reduces Training time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994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7FE4-F865-414C-9632-4ADFA558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/>
              <a:t>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6BE5-0910-48AC-AC61-2ADBD190A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932486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Image Data Generator class – used to augment images in real time</a:t>
            </a:r>
          </a:p>
          <a:p>
            <a:pPr algn="just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Exponential Linear Unit (ELU) activation functions : A single fully-connected layer after the last max pooling.</a:t>
            </a:r>
          </a:p>
          <a:p>
            <a:pPr algn="just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Batch normalization apply data processing for the hidden layers of the network.</a:t>
            </a:r>
          </a:p>
          <a:p>
            <a:pPr algn="just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Batch normalization reduces internal covariant shift.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175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A46C-8E0D-4BD6-9DA2-859B3568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Confusion Matrix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30FCC-94AA-4657-93B7-4A04CCE63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2156715"/>
            <a:ext cx="5048955" cy="27435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ED44C9-CD62-4E21-8345-9389CC12D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175" y="2156714"/>
            <a:ext cx="5010849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6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768A-42C6-412F-92EC-09EDE6B5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169" y="431347"/>
            <a:ext cx="9520158" cy="1049235"/>
          </a:xfrm>
        </p:spPr>
        <p:txBody>
          <a:bodyPr anchor="ctr"/>
          <a:lstStyle/>
          <a:p>
            <a:pPr algn="ctr"/>
            <a:r>
              <a:rPr lang="en-US" dirty="0"/>
              <a:t>Performance Analysis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07BF92-6518-4C9D-970A-4BE9BCC1A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436" y="1403927"/>
            <a:ext cx="7195128" cy="4553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5112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5C46-6D61-4CC1-88B2-F50164F8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F9B5C-4040-458E-A26B-C6AC2EF14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206"/>
          <a:stretch/>
        </p:blipFill>
        <p:spPr>
          <a:xfrm>
            <a:off x="1450686" y="1709330"/>
            <a:ext cx="3370696" cy="2495627"/>
          </a:xfrm>
        </p:spPr>
      </p:pic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A0EFB519-0CE8-48B8-B780-B5D852BC7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92" y="1705380"/>
            <a:ext cx="3254022" cy="2499577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E454085-26A9-4609-8928-C2FB38AB4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424" y="1705380"/>
            <a:ext cx="3215919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1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E118-A10E-4A42-A394-40CB8B47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471E-A27A-48E1-B994-B5AF2F002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887586"/>
            <a:ext cx="9520158" cy="3960195"/>
          </a:xfrm>
        </p:spPr>
        <p:txBody>
          <a:bodyPr anchor="t">
            <a:noAutofit/>
          </a:bodyPr>
          <a:lstStyle/>
          <a:p>
            <a:pPr algn="just">
              <a:lnSpc>
                <a:spcPct val="200000"/>
              </a:lnSpc>
              <a:buSzPct val="80000"/>
            </a:pP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 vein recognition is a method that specifies an individual using the vein pattern inside one’s fingers.</a:t>
            </a:r>
          </a:p>
          <a:p>
            <a:pPr algn="just">
              <a:lnSpc>
                <a:spcPct val="200000"/>
              </a:lnSpc>
              <a:buSzPct val="80000"/>
            </a:pP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</a:p>
          <a:p>
            <a:pPr algn="just">
              <a:lnSpc>
                <a:spcPct val="200000"/>
              </a:lnSpc>
              <a:buSzPct val="80000"/>
            </a:pP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intrusive.</a:t>
            </a:r>
          </a:p>
          <a:p>
            <a:pPr algn="just">
              <a:lnSpc>
                <a:spcPct val="200000"/>
              </a:lnSpc>
              <a:buSzPct val="80000"/>
            </a:pP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difficult to read or steal.</a:t>
            </a:r>
          </a:p>
          <a:p>
            <a:pPr algn="just">
              <a:lnSpc>
                <a:spcPct val="200000"/>
              </a:lnSpc>
              <a:buSzPct val="80000"/>
            </a:pP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acceptance rate.</a:t>
            </a:r>
          </a:p>
        </p:txBody>
      </p:sp>
    </p:spTree>
    <p:extLst>
      <p:ext uri="{BB962C8B-B14F-4D97-AF65-F5344CB8AC3E}">
        <p14:creationId xmlns:p14="http://schemas.microsoft.com/office/powerpoint/2010/main" val="2924193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92F8-B85F-4167-869D-59B00FD9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C3557A47-F818-493A-8B98-CCE3DBEC68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5981" b="50581"/>
          <a:stretch/>
        </p:blipFill>
        <p:spPr>
          <a:xfrm>
            <a:off x="1534695" y="2129711"/>
            <a:ext cx="3381375" cy="2598578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88E3FFF0-A76E-4BB9-9A5A-F7DC20C61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585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179F2F40-B7DC-4BB5-B283-410FD59674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058519"/>
            <a:ext cx="4467225" cy="2935288"/>
            <a:chOff x="0" y="0"/>
            <a:chExt cx="7035" cy="4623"/>
          </a:xfrm>
        </p:grpSpPr>
        <p:pic>
          <p:nvPicPr>
            <p:cNvPr id="2053" name="Picture 5">
              <a:extLst>
                <a:ext uri="{FF2B5EF4-FFF2-40B4-BE49-F238E27FC236}">
                  <a16:creationId xmlns:a16="http://schemas.microsoft.com/office/drawing/2014/main" id="{B3E3B919-7157-4BB1-9818-F5CB66A0A6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" y="15"/>
              <a:ext cx="3222" cy="4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8AE9173-8180-439E-931E-6F73D7215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" y="7"/>
              <a:ext cx="3511" cy="46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3E480BDC-28B6-4C75-B6EF-F61B4153F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9" y="75"/>
              <a:ext cx="3351" cy="4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D1483EC8-CF9D-4A80-9B9A-7F4B51C5E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7" y="67"/>
              <a:ext cx="3450" cy="45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3747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4C36-26F6-4035-A7FF-03752856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Screenshots</a:t>
            </a:r>
            <a:endParaRPr lang="en-IN"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3756DF90-5BCC-4DD6-A983-35F0521EB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F753D887-F9F8-4282-A8A0-5041F7949A21}"/>
              </a:ext>
            </a:extLst>
          </p:cNvPr>
          <p:cNvGrpSpPr>
            <a:grpSpLocks/>
          </p:cNvGrpSpPr>
          <p:nvPr/>
        </p:nvGrpSpPr>
        <p:grpSpPr bwMode="auto">
          <a:xfrm>
            <a:off x="3782218" y="2203142"/>
            <a:ext cx="4627563" cy="3328988"/>
            <a:chOff x="0" y="0"/>
            <a:chExt cx="7287" cy="5243"/>
          </a:xfrm>
        </p:grpSpPr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B38BFA0A-CF79-4B00-A251-313FC73150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" y="15"/>
              <a:ext cx="7018" cy="5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3D21A9DD-CC3B-44A2-A26E-4D83D09A3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" y="7"/>
              <a:ext cx="7272" cy="522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97387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8A73-57EE-4867-809D-86F0DF57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Screenshots</a:t>
            </a:r>
            <a:endParaRPr lang="en-IN" dirty="0"/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37178CCC-D331-49E5-A7F6-E908053952ED}"/>
              </a:ext>
            </a:extLst>
          </p:cNvPr>
          <p:cNvGrpSpPr>
            <a:grpSpLocks/>
          </p:cNvGrpSpPr>
          <p:nvPr/>
        </p:nvGrpSpPr>
        <p:grpSpPr bwMode="auto">
          <a:xfrm>
            <a:off x="1818065" y="2132768"/>
            <a:ext cx="3211512" cy="2998788"/>
            <a:chOff x="3730" y="182"/>
            <a:chExt cx="5058" cy="472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DB847795-B307-4E1A-8039-747A2EDE9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" y="197"/>
              <a:ext cx="5028" cy="4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73C974CE-A26A-479E-8709-73A2C2BB3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" y="189"/>
              <a:ext cx="5043" cy="47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000A39C3-3EAE-4D94-89D6-B164287B5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65" y="2393486"/>
            <a:ext cx="3612146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07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D171-5D98-4EA2-8C68-32D6EE6B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761B-5222-4285-B96C-7737A3F4E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675" y="2122264"/>
            <a:ext cx="9520158" cy="345061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Suitable for quantification in the early stage and for use in large cohorts.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More timely with our quantitative measurements than by ordinal scores.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uture research - biometric authentication</a:t>
            </a:r>
          </a:p>
          <a:p>
            <a:pPr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614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BC64-4A62-48C9-84F7-022D2F1C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88882"/>
            <a:ext cx="9520158" cy="1049235"/>
          </a:xfrm>
        </p:spPr>
        <p:txBody>
          <a:bodyPr anchor="ctr"/>
          <a:lstStyle/>
          <a:p>
            <a:pPr algn="ctr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76839-197B-4507-8F16-012AE7BEA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366982"/>
            <a:ext cx="9520158" cy="4686499"/>
          </a:xfrm>
        </p:spPr>
        <p:txBody>
          <a:bodyPr>
            <a:normAutofit fontScale="92500" lnSpcReduction="20000"/>
          </a:bodyPr>
          <a:lstStyle/>
          <a:p>
            <a:pPr marL="742950" marR="756920" lvl="1" indent="-285750" algn="just">
              <a:lnSpc>
                <a:spcPct val="150000"/>
              </a:lnSpc>
              <a:spcBef>
                <a:spcPts val="780"/>
              </a:spcBef>
              <a:buSzPts val="1200"/>
              <a:buFont typeface="Times New Roman" panose="02020603050405020304" pitchFamily="18" charset="0"/>
              <a:buAutoNum type="arabicPeriod"/>
            </a:pP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 B. Raja, R. Raghavendra, And C. Busch, “Video Presentation Attack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 In Visible Spectrum Iris Recognition Using Magnified Phase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Information,” IEEE</a:t>
            </a:r>
            <a:r>
              <a:rPr lang="en-US" sz="1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Transactions</a:t>
            </a:r>
            <a:r>
              <a:rPr lang="en-US" sz="1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Forensics</a:t>
            </a:r>
            <a:r>
              <a:rPr lang="en-US" sz="1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Security, Vol.</a:t>
            </a:r>
            <a:r>
              <a:rPr lang="en-US" sz="15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10,</a:t>
            </a:r>
            <a:r>
              <a:rPr lang="en-US" sz="1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No.</a:t>
            </a:r>
            <a:r>
              <a:rPr lang="en-US" sz="1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10,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Pp.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2048-2056,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2015.</a:t>
            </a:r>
          </a:p>
          <a:p>
            <a:pPr marL="742950" marR="756920" lvl="1" indent="-285750" algn="just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</a:pP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De Santos-Sierra, M. F. Arriaga-Gómez, G. </a:t>
            </a:r>
            <a:r>
              <a:rPr lang="en-US" sz="1500" spc="-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Bailador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C. Sánchez-</a:t>
            </a:r>
            <a:r>
              <a:rPr lang="en-US" sz="15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Ávila, “Low Computational Cost Multilayer Graph- Based Segmentation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 For Hand Recognition On Mobile Phones,” In Proc. Int.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Carnahan Conf.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</a:t>
            </a:r>
            <a:r>
              <a:rPr lang="en-US" sz="1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Technol.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500" spc="-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Iccst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</a:t>
            </a:r>
            <a:r>
              <a:rPr lang="en-US" sz="1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Rome,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Italy,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2014,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Pp.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1–5.</a:t>
            </a:r>
            <a:endParaRPr lang="en-IN" sz="1500" spc="-3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721995" lvl="1" indent="-285750" algn="just">
              <a:lnSpc>
                <a:spcPct val="150000"/>
              </a:lnSpc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</a:pP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W. Kang And Q. Wu, “Pose-Invariant Hand Shape Recognition Based On</a:t>
            </a:r>
            <a:r>
              <a:rPr lang="en-US" sz="15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Finger</a:t>
            </a:r>
            <a:r>
              <a:rPr lang="en-US" sz="1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Geometry,”</a:t>
            </a:r>
            <a:r>
              <a:rPr lang="en-US" sz="1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en-US" sz="1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Trans.</a:t>
            </a:r>
            <a:r>
              <a:rPr lang="en-US" sz="1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Syst.,</a:t>
            </a:r>
            <a:r>
              <a:rPr lang="en-US" sz="1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Man,</a:t>
            </a:r>
            <a:r>
              <a:rPr lang="en-US" sz="1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Cybern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.,</a:t>
            </a:r>
            <a:r>
              <a:rPr lang="en-US" sz="1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Syst.,</a:t>
            </a:r>
            <a:r>
              <a:rPr lang="en-US" sz="1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Vol.</a:t>
            </a:r>
            <a:r>
              <a:rPr lang="en-US" sz="1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44,</a:t>
            </a:r>
            <a:r>
              <a:rPr lang="en-US" sz="1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No.</a:t>
            </a:r>
            <a:r>
              <a:rPr lang="en-US" sz="1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11,</a:t>
            </a:r>
            <a:r>
              <a:rPr lang="en-US" sz="15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Pp.</a:t>
            </a:r>
            <a:r>
              <a:rPr lang="en-US" sz="1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1510–1521,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Nov.</a:t>
            </a:r>
            <a:r>
              <a:rPr lang="en-US" sz="1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2014.</a:t>
            </a:r>
            <a:endParaRPr lang="en-IN" sz="1500" spc="-3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664210" lvl="1" indent="-28575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</a:pP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Nalini,</a:t>
            </a:r>
            <a:r>
              <a:rPr lang="en-US" sz="1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K.,</a:t>
            </a:r>
            <a:r>
              <a:rPr lang="en-US" sz="1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L.</a:t>
            </a:r>
            <a:r>
              <a:rPr lang="en-US" sz="1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Jaba</a:t>
            </a:r>
            <a:r>
              <a:rPr lang="en-US" sz="1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Sheela.</a:t>
            </a:r>
            <a:r>
              <a:rPr lang="en-US" sz="1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"A</a:t>
            </a:r>
            <a:r>
              <a:rPr lang="en-US" sz="1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survey on datamining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cyber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bullying.” International Journal on Recent and Innovation Trends in Computing and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</a:t>
            </a:r>
            <a:r>
              <a:rPr lang="en-US" sz="1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2.7 (2014):</a:t>
            </a:r>
            <a:r>
              <a:rPr lang="en-US" sz="1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1865-1869.</a:t>
            </a:r>
          </a:p>
          <a:p>
            <a:pPr marL="742950" marR="664210" lvl="1" indent="-285750" algn="just">
              <a:lnSpc>
                <a:spcPct val="150000"/>
              </a:lnSpc>
              <a:spcBef>
                <a:spcPts val="5"/>
              </a:spcBef>
              <a:buSzPts val="1200"/>
              <a:buFont typeface="Times New Roman" panose="02020603050405020304" pitchFamily="18" charset="0"/>
              <a:buAutoNum type="arabicPeriod"/>
            </a:pP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L. Yang, G. Yang, Y. Yin, And R. Xiao, “Sliding Window-Based Region Of</a:t>
            </a:r>
            <a:r>
              <a:rPr lang="en-US" sz="15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Interest Extraction For Finger Vein Images,” Sensors, Vol. 13, No. 3,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Pp.3799–3815,</a:t>
            </a:r>
            <a:r>
              <a:rPr lang="en-US" sz="1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2013.</a:t>
            </a:r>
            <a:endParaRPr lang="en-IN" sz="1500" spc="-3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969010" lvl="1" indent="-285750" algn="just">
              <a:lnSpc>
                <a:spcPct val="150000"/>
              </a:lnSpc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810260" algn="l"/>
              </a:tabLst>
            </a:pP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Sheela, L. </a:t>
            </a:r>
            <a:r>
              <a:rPr lang="en-US" sz="1500" spc="-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Jaba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V. Shanthi. "DIMAR- Discovering interesting</a:t>
            </a:r>
            <a:r>
              <a:rPr lang="en-US" sz="15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medical association rules form MRI scans." 2009 6th International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Conference on Electrical Engineering/Electronics, Computer,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Telecommunications</a:t>
            </a:r>
            <a:r>
              <a:rPr lang="en-US" sz="1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Technology. Vol.</a:t>
            </a:r>
            <a:r>
              <a:rPr lang="en-US" sz="1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IEEE,</a:t>
            </a:r>
            <a:r>
              <a:rPr lang="en-US" sz="1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2009.</a:t>
            </a:r>
            <a:endParaRPr lang="en-IN" sz="1500" spc="-3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583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9E07FE-F805-4B45-B1D2-0B2A64FDEF20}"/>
              </a:ext>
            </a:extLst>
          </p:cNvPr>
          <p:cNvSpPr/>
          <p:nvPr/>
        </p:nvSpPr>
        <p:spPr>
          <a:xfrm>
            <a:off x="2715907" y="2105561"/>
            <a:ext cx="6760185" cy="132343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679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E719-6F88-4308-A94C-23C0BF80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113" y="111792"/>
            <a:ext cx="9520158" cy="1049235"/>
          </a:xfrm>
        </p:spPr>
        <p:txBody>
          <a:bodyPr anchor="t"/>
          <a:lstStyle/>
          <a:p>
            <a:pPr algn="ctr"/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1886E6-CCF2-4979-8CEF-71715359DD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781633"/>
              </p:ext>
            </p:extLst>
          </p:nvPr>
        </p:nvGraphicFramePr>
        <p:xfrm>
          <a:off x="1535113" y="941098"/>
          <a:ext cx="9853401" cy="4872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325">
                  <a:extLst>
                    <a:ext uri="{9D8B030D-6E8A-4147-A177-3AD203B41FA5}">
                      <a16:colId xmlns:a16="http://schemas.microsoft.com/office/drawing/2014/main" val="4137336576"/>
                    </a:ext>
                  </a:extLst>
                </a:gridCol>
                <a:gridCol w="1787807">
                  <a:extLst>
                    <a:ext uri="{9D8B030D-6E8A-4147-A177-3AD203B41FA5}">
                      <a16:colId xmlns:a16="http://schemas.microsoft.com/office/drawing/2014/main" val="545084164"/>
                    </a:ext>
                  </a:extLst>
                </a:gridCol>
                <a:gridCol w="2055150">
                  <a:extLst>
                    <a:ext uri="{9D8B030D-6E8A-4147-A177-3AD203B41FA5}">
                      <a16:colId xmlns:a16="http://schemas.microsoft.com/office/drawing/2014/main" val="3582126375"/>
                    </a:ext>
                  </a:extLst>
                </a:gridCol>
                <a:gridCol w="2808439">
                  <a:extLst>
                    <a:ext uri="{9D8B030D-6E8A-4147-A177-3AD203B41FA5}">
                      <a16:colId xmlns:a16="http://schemas.microsoft.com/office/drawing/2014/main" val="3571017933"/>
                    </a:ext>
                  </a:extLst>
                </a:gridCol>
                <a:gridCol w="1970680">
                  <a:extLst>
                    <a:ext uri="{9D8B030D-6E8A-4147-A177-3AD203B41FA5}">
                      <a16:colId xmlns:a16="http://schemas.microsoft.com/office/drawing/2014/main" val="1937686863"/>
                    </a:ext>
                  </a:extLst>
                </a:gridCol>
              </a:tblGrid>
              <a:tr h="54223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Publishing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02477"/>
                  </a:ext>
                </a:extLst>
              </a:tr>
              <a:tr h="210514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Takao Murakami , Ryo Fujita, Tetsushi Ohki 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Link: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https://ieeexplore.ieee.org/abstract/document/8679987</a:t>
                      </a:r>
                      <a:endParaRPr lang="en-IN" sz="1400" b="0" i="0" u="none" strike="noStrike" kern="1200" baseline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Cancelable Permutation-Based Indexing for Secure and Efficient Biometric Identification 	</a:t>
                      </a: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Filters are adjusted automatically to extract the most useful information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 performance are assessed for each topologies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Eliminate confusing variables </a:t>
                      </a: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Difficult to form a pattern in the dataset to be applied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Model does not use less parameters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Existing loss can easily lose important information </a:t>
                      </a:r>
                      <a:endParaRPr lang="en-IN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0015"/>
                  </a:ext>
                </a:extLst>
              </a:tr>
              <a:tr h="210514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Raghavendra Ramachandra, Kiran Raja, Sushma Venkatesh and Christoph Busch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https://ieeexplore.ieee.org/document/8672597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and Development of low-cost Sensor to capture ventral and dorsal Finger-vein for Biometric Authentication 	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More accurate the detection results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Performance of the classifier improved significantly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Identify and detect with the help of patterns created </a:t>
                      </a: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Unable to resolve the problem when probability is half by half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 better performance as a baseline.</a:t>
                      </a:r>
                      <a:endParaRPr lang="en-IN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32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42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E719-6F88-4308-A94C-23C0BF80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113" y="111792"/>
            <a:ext cx="9520158" cy="1049235"/>
          </a:xfrm>
        </p:spPr>
        <p:txBody>
          <a:bodyPr anchor="t"/>
          <a:lstStyle/>
          <a:p>
            <a:pPr algn="ctr"/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1886E6-CCF2-4979-8CEF-71715359DD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775654"/>
              </p:ext>
            </p:extLst>
          </p:nvPr>
        </p:nvGraphicFramePr>
        <p:xfrm>
          <a:off x="1535113" y="941099"/>
          <a:ext cx="9853401" cy="5145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325">
                  <a:extLst>
                    <a:ext uri="{9D8B030D-6E8A-4147-A177-3AD203B41FA5}">
                      <a16:colId xmlns:a16="http://schemas.microsoft.com/office/drawing/2014/main" val="4137336576"/>
                    </a:ext>
                  </a:extLst>
                </a:gridCol>
                <a:gridCol w="1787644">
                  <a:extLst>
                    <a:ext uri="{9D8B030D-6E8A-4147-A177-3AD203B41FA5}">
                      <a16:colId xmlns:a16="http://schemas.microsoft.com/office/drawing/2014/main" val="545084164"/>
                    </a:ext>
                  </a:extLst>
                </a:gridCol>
                <a:gridCol w="2055313">
                  <a:extLst>
                    <a:ext uri="{9D8B030D-6E8A-4147-A177-3AD203B41FA5}">
                      <a16:colId xmlns:a16="http://schemas.microsoft.com/office/drawing/2014/main" val="3582126375"/>
                    </a:ext>
                  </a:extLst>
                </a:gridCol>
                <a:gridCol w="2808439">
                  <a:extLst>
                    <a:ext uri="{9D8B030D-6E8A-4147-A177-3AD203B41FA5}">
                      <a16:colId xmlns:a16="http://schemas.microsoft.com/office/drawing/2014/main" val="3571017933"/>
                    </a:ext>
                  </a:extLst>
                </a:gridCol>
                <a:gridCol w="1970680">
                  <a:extLst>
                    <a:ext uri="{9D8B030D-6E8A-4147-A177-3AD203B41FA5}">
                      <a16:colId xmlns:a16="http://schemas.microsoft.com/office/drawing/2014/main" val="1937686863"/>
                    </a:ext>
                  </a:extLst>
                </a:gridCol>
              </a:tblGrid>
              <a:tr h="55497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Publishing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02477"/>
                  </a:ext>
                </a:extLst>
              </a:tr>
              <a:tr h="22951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Wenming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Yang,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Zhiquan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Chen,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Chuan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Qin,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Qingmin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Liao 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https://ieeexplore.ieee.org/document/8374822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Trimmed Weber Representation and Cross Section Asymmetrical Coding for Human Identification using Finger Images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Equalization ensures that the resulting histogram is smooth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Increase the contrast of the main components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Clip Limit parameter increases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Does not Implicitly encoding disease label, and location bounding box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Does not Exploiting the mutual relationship between labels and the locations of diseases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56262"/>
                  </a:ext>
                </a:extLst>
              </a:tr>
              <a:tr h="22951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 Yang,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Gongping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Yang,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Xiaoming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Xi,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Xianjing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Meng,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Chunyun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Zhang and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Yilong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Yin 	</a:t>
                      </a:r>
                    </a:p>
                    <a:p>
                      <a:endParaRPr lang="en-IN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Link:</a:t>
                      </a: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https://ieeexplore.ieee.org/document/7993012</a:t>
                      </a:r>
                      <a:endParaRPr lang="en-IN" sz="1400" b="0" i="0" u="none" strike="noStrike" kern="1200" baseline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Tri-branch Vein Structure Assisted Finger Vein Recognition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Improve the recognition performance of the template matching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Supports fused with the whole vein pattern by a user-specific threshold based filter framework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Developed based on the imaging characteristic of finger vein that the gray value of vein point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Performance remains unsatisfactory owing to defective vein networks and weak matching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Neglect of deep analysis of the vein anatomy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8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E719-6F88-4308-A94C-23C0BF80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113" y="111792"/>
            <a:ext cx="9520158" cy="1049235"/>
          </a:xfrm>
        </p:spPr>
        <p:txBody>
          <a:bodyPr anchor="t"/>
          <a:lstStyle/>
          <a:p>
            <a:pPr algn="ctr"/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1886E6-CCF2-4979-8CEF-71715359DD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774972"/>
              </p:ext>
            </p:extLst>
          </p:nvPr>
        </p:nvGraphicFramePr>
        <p:xfrm>
          <a:off x="1535113" y="941098"/>
          <a:ext cx="9973396" cy="5205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325">
                  <a:extLst>
                    <a:ext uri="{9D8B030D-6E8A-4147-A177-3AD203B41FA5}">
                      <a16:colId xmlns:a16="http://schemas.microsoft.com/office/drawing/2014/main" val="4137336576"/>
                    </a:ext>
                  </a:extLst>
                </a:gridCol>
                <a:gridCol w="1787644">
                  <a:extLst>
                    <a:ext uri="{9D8B030D-6E8A-4147-A177-3AD203B41FA5}">
                      <a16:colId xmlns:a16="http://schemas.microsoft.com/office/drawing/2014/main" val="545084164"/>
                    </a:ext>
                  </a:extLst>
                </a:gridCol>
                <a:gridCol w="2055313">
                  <a:extLst>
                    <a:ext uri="{9D8B030D-6E8A-4147-A177-3AD203B41FA5}">
                      <a16:colId xmlns:a16="http://schemas.microsoft.com/office/drawing/2014/main" val="3582126375"/>
                    </a:ext>
                  </a:extLst>
                </a:gridCol>
                <a:gridCol w="2808439">
                  <a:extLst>
                    <a:ext uri="{9D8B030D-6E8A-4147-A177-3AD203B41FA5}">
                      <a16:colId xmlns:a16="http://schemas.microsoft.com/office/drawing/2014/main" val="3571017933"/>
                    </a:ext>
                  </a:extLst>
                </a:gridCol>
                <a:gridCol w="2090675">
                  <a:extLst>
                    <a:ext uri="{9D8B030D-6E8A-4147-A177-3AD203B41FA5}">
                      <a16:colId xmlns:a16="http://schemas.microsoft.com/office/drawing/2014/main" val="1937686863"/>
                    </a:ext>
                  </a:extLst>
                </a:gridCol>
              </a:tblGrid>
              <a:tr h="5227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Publishing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02477"/>
                  </a:ext>
                </a:extLst>
              </a:tr>
              <a:tr h="224461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 Yang,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Gongping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Yang,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Yilong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Yin, and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Xiaoming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Xi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Link: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https://ieeexplore.ieee.org/document/7882665</a:t>
                      </a:r>
                      <a:endParaRPr lang="en-IN" sz="1400" b="0" i="0" u="none" strike="noStrike" kern="1200" baseline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Finger Vein Recognition with Anatomy Structure Analysis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Anatomy structure analysis-based vein extraction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Extracted by the orientation map-guided curvature based on the valley- or half valley-shaped cross sectional profile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Thinned and refined to obtain a reliable vein network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Accurate evaluation of joint damage is low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Does not improve the assessment sensitivity in the early stage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Lead to the generation of bad candidate proposals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56262"/>
                  </a:ext>
                </a:extLst>
              </a:tr>
              <a:tr h="22536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Xinwei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Qiu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Wenxiong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Kang,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Senping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Tian, Wei Jia,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Zhixing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Huang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Link: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https://ieeexplore.ieee.org/document/8049353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Finger Vein Presentation Attack Detection Using Total Variation Decomposition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Efficient and robust method for detecting presentation attacks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Detects degrees of blurriness and the noise distribution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Encode both structure and noise information in the decomposed components </a:t>
                      </a: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Does not support pattern based finger vein recognition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Computational cost in training the model is high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Does not bifurcation point of vein pattern vary largely between the imposter images </a:t>
                      </a: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1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48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6017-89BE-456A-94F3-698D61E3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629A-4BB3-4CD6-9803-A83B2967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Works by utilizing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differences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identification. 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Compares the vein pattern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existing pattern.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Combination of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 design and software procedures. </a:t>
            </a:r>
          </a:p>
          <a:p>
            <a:pPr marL="592138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Hardware- to capture finger veins.</a:t>
            </a:r>
          </a:p>
          <a:p>
            <a:pPr marL="592138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Software- to use appropriate algorithms for authentication.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323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9A8A-C52A-4BF0-A692-1FDB9577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Development Environment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94B8-1022-4FDD-9F65-DD49BDEE3F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Technologies </a:t>
            </a:r>
          </a:p>
          <a:p>
            <a:pPr marL="0" indent="268288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pPr indent="306388">
              <a:buFont typeface="Wingdings" panose="05000000000000000000" pitchFamily="2" charset="2"/>
              <a:buChar char="v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 </a:t>
            </a:r>
          </a:p>
          <a:p>
            <a:pPr indent="306388">
              <a:buFont typeface="Wingdings" panose="05000000000000000000" pitchFamily="2" charset="2"/>
              <a:buChar char="v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306388">
              <a:buFont typeface="Wingdings" panose="05000000000000000000" pitchFamily="2" charset="2"/>
              <a:buChar char="v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 &amp;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Technologies </a:t>
            </a:r>
          </a:p>
          <a:p>
            <a:pPr marL="534988" indent="-266700">
              <a:buFont typeface="Wingdings" panose="05000000000000000000" pitchFamily="2" charset="2"/>
              <a:buChar char="v"/>
            </a:pP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05765-AC8E-407B-92B7-2A043991B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0722" y="2010878"/>
            <a:ext cx="4604130" cy="3441520"/>
          </a:xfrm>
        </p:spPr>
        <p:txBody>
          <a:bodyPr>
            <a:normAutofit/>
          </a:bodyPr>
          <a:lstStyle/>
          <a:p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</a:p>
          <a:p>
            <a:pPr indent="131763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180MB</a:t>
            </a:r>
          </a:p>
          <a:p>
            <a:pPr indent="131763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samples used: 120 Men and 40 Women</a:t>
            </a:r>
          </a:p>
          <a:p>
            <a:pPr indent="131763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https://www.kaggle.com/ryeltsin/finger-vein</a:t>
            </a:r>
            <a:endParaRPr lang="en-IN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8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7020-2578-4EA2-AB7E-D561304D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System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5410-CAE0-4258-A984-E754475B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8AA1A-D800-4825-93FB-24D77C7EC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7" y="1994821"/>
            <a:ext cx="9520157" cy="390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9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3393BE-97AD-4853-8293-BC8A12B1FCFF}"/>
              </a:ext>
            </a:extLst>
          </p:cNvPr>
          <p:cNvSpPr>
            <a:spLocks noGrp="1"/>
          </p:cNvSpPr>
          <p:nvPr/>
        </p:nvSpPr>
        <p:spPr>
          <a:xfrm>
            <a:off x="1335921" y="609158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81606-32EA-463C-ADFE-91FDA65F0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551" y="1187933"/>
            <a:ext cx="6822898" cy="44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980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2519</TotalTime>
  <Words>1208</Words>
  <Application>Microsoft Office PowerPoint</Application>
  <PresentationFormat>Widescreen</PresentationFormat>
  <Paragraphs>174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Palatino Linotype</vt:lpstr>
      <vt:lpstr>Times New Roman</vt:lpstr>
      <vt:lpstr>Wingdings</vt:lpstr>
      <vt:lpstr>Gallery</vt:lpstr>
      <vt:lpstr>Biometric Finger Veins Authentication using Deep Learning Algorithm</vt:lpstr>
      <vt:lpstr>INTRODUCTION</vt:lpstr>
      <vt:lpstr>Literature Survey</vt:lpstr>
      <vt:lpstr>Literature Survey</vt:lpstr>
      <vt:lpstr>Literature Survey</vt:lpstr>
      <vt:lpstr>Problem Statement</vt:lpstr>
      <vt:lpstr>Development Environment</vt:lpstr>
      <vt:lpstr>System Architecture</vt:lpstr>
      <vt:lpstr>PowerPoint Presentation</vt:lpstr>
      <vt:lpstr>PowerPoint Presentation</vt:lpstr>
      <vt:lpstr>PowerPoint Presentation</vt:lpstr>
      <vt:lpstr>PowerPoint Presentation</vt:lpstr>
      <vt:lpstr>MODULES Exploratory Data Analysis</vt:lpstr>
      <vt:lpstr>Dataset Processing </vt:lpstr>
      <vt:lpstr>Feature Selection</vt:lpstr>
      <vt:lpstr>Prediction</vt:lpstr>
      <vt:lpstr>Confusion Matrix</vt:lpstr>
      <vt:lpstr>Performance Analysis</vt:lpstr>
      <vt:lpstr>Screenshots</vt:lpstr>
      <vt:lpstr>Screenshots</vt:lpstr>
      <vt:lpstr>Screenshots</vt:lpstr>
      <vt:lpstr>Screenshots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Biometric Finger Veins Authentication using Deep Learning Algorithm</dc:title>
  <dc:creator>NIVEDHITAA RAVICHANDRAN</dc:creator>
  <cp:lastModifiedBy>NIVEDHITAA RAVICHANDRAN</cp:lastModifiedBy>
  <cp:revision>60</cp:revision>
  <dcterms:created xsi:type="dcterms:W3CDTF">2021-03-07T13:21:34Z</dcterms:created>
  <dcterms:modified xsi:type="dcterms:W3CDTF">2021-06-17T16:48:07Z</dcterms:modified>
</cp:coreProperties>
</file>