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jpg" ContentType="image/png"/>
  <Override PartName="/ppt/media/image5.jpg" ContentType="image/png"/>
  <Override PartName="/ppt/media/image6.jpg" ContentType="image/pn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5" r:id="rId3"/>
    <p:sldId id="269" r:id="rId4"/>
    <p:sldId id="297" r:id="rId5"/>
    <p:sldId id="298" r:id="rId6"/>
    <p:sldId id="291" r:id="rId7"/>
    <p:sldId id="258" r:id="rId8"/>
    <p:sldId id="259" r:id="rId9"/>
    <p:sldId id="286" r:id="rId10"/>
    <p:sldId id="287" r:id="rId11"/>
    <p:sldId id="288" r:id="rId12"/>
    <p:sldId id="289" r:id="rId13"/>
    <p:sldId id="261" r:id="rId14"/>
    <p:sldId id="265" r:id="rId15"/>
    <p:sldId id="266" r:id="rId16"/>
    <p:sldId id="267" r:id="rId17"/>
    <p:sldId id="293" r:id="rId18"/>
    <p:sldId id="294" r:id="rId19"/>
    <p:sldId id="276" r:id="rId20"/>
    <p:sldId id="277" r:id="rId21"/>
    <p:sldId id="278" r:id="rId22"/>
    <p:sldId id="280" r:id="rId23"/>
    <p:sldId id="290" r:id="rId24"/>
    <p:sldId id="295"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VEDHITAA RAVICHANDRAN" userId="9e8767f53ee90a34" providerId="LiveId" clId="{19D098A1-F092-4345-B506-734DE4E564DC}"/>
    <pc:docChg chg="undo custSel addSld delSld modSld sldOrd">
      <pc:chgData name="NIVEDHITAA RAVICHANDRAN" userId="9e8767f53ee90a34" providerId="LiveId" clId="{19D098A1-F092-4345-B506-734DE4E564DC}" dt="2021-03-26T14:53:45.814" v="80" actId="1076"/>
      <pc:docMkLst>
        <pc:docMk/>
      </pc:docMkLst>
      <pc:sldChg chg="modSp mod">
        <pc:chgData name="NIVEDHITAA RAVICHANDRAN" userId="9e8767f53ee90a34" providerId="LiveId" clId="{19D098A1-F092-4345-B506-734DE4E564DC}" dt="2021-03-26T13:45:17.748" v="79" actId="20577"/>
        <pc:sldMkLst>
          <pc:docMk/>
          <pc:sldMk cId="39982287" sldId="257"/>
        </pc:sldMkLst>
        <pc:spChg chg="mod">
          <ac:chgData name="NIVEDHITAA RAVICHANDRAN" userId="9e8767f53ee90a34" providerId="LiveId" clId="{19D098A1-F092-4345-B506-734DE4E564DC}" dt="2021-03-26T13:45:17.748" v="79" actId="20577"/>
          <ac:spMkLst>
            <pc:docMk/>
            <pc:sldMk cId="39982287" sldId="257"/>
            <ac:spMk id="3" creationId="{C47D820E-4B90-4066-B424-845DE52C9B64}"/>
          </ac:spMkLst>
        </pc:spChg>
      </pc:sldChg>
      <pc:sldChg chg="modSp mod">
        <pc:chgData name="NIVEDHITAA RAVICHANDRAN" userId="9e8767f53ee90a34" providerId="LiveId" clId="{19D098A1-F092-4345-B506-734DE4E564DC}" dt="2021-03-26T14:53:45.814" v="80" actId="1076"/>
        <pc:sldMkLst>
          <pc:docMk/>
          <pc:sldMk cId="3750583137" sldId="258"/>
        </pc:sldMkLst>
        <pc:spChg chg="mod">
          <ac:chgData name="NIVEDHITAA RAVICHANDRAN" userId="9e8767f53ee90a34" providerId="LiveId" clId="{19D098A1-F092-4345-B506-734DE4E564DC}" dt="2021-03-26T14:53:45.814" v="80" actId="1076"/>
          <ac:spMkLst>
            <pc:docMk/>
            <pc:sldMk cId="3750583137" sldId="258"/>
            <ac:spMk id="4" creationId="{2C305765-AC8E-407B-92B7-2A043991B684}"/>
          </ac:spMkLst>
        </pc:spChg>
      </pc:sldChg>
      <pc:sldChg chg="modSp mod">
        <pc:chgData name="NIVEDHITAA RAVICHANDRAN" userId="9e8767f53ee90a34" providerId="LiveId" clId="{19D098A1-F092-4345-B506-734DE4E564DC}" dt="2021-03-23T17:16:58.176" v="0" actId="20577"/>
        <pc:sldMkLst>
          <pc:docMk/>
          <pc:sldMk cId="1927994235" sldId="266"/>
        </pc:sldMkLst>
        <pc:spChg chg="mod">
          <ac:chgData name="NIVEDHITAA RAVICHANDRAN" userId="9e8767f53ee90a34" providerId="LiveId" clId="{19D098A1-F092-4345-B506-734DE4E564DC}" dt="2021-03-23T17:16:58.176" v="0" actId="20577"/>
          <ac:spMkLst>
            <pc:docMk/>
            <pc:sldMk cId="1927994235" sldId="266"/>
            <ac:spMk id="3" creationId="{CAAE665F-299A-4B95-BB04-7C045731EC05}"/>
          </ac:spMkLst>
        </pc:spChg>
      </pc:sldChg>
      <pc:sldChg chg="ord">
        <pc:chgData name="NIVEDHITAA RAVICHANDRAN" userId="9e8767f53ee90a34" providerId="LiveId" clId="{19D098A1-F092-4345-B506-734DE4E564DC}" dt="2021-03-23T17:22:40.592" v="23"/>
        <pc:sldMkLst>
          <pc:docMk/>
          <pc:sldMk cId="1636794295" sldId="281"/>
        </pc:sldMkLst>
      </pc:sldChg>
      <pc:sldChg chg="del">
        <pc:chgData name="NIVEDHITAA RAVICHANDRAN" userId="9e8767f53ee90a34" providerId="LiveId" clId="{19D098A1-F092-4345-B506-734DE4E564DC}" dt="2021-03-26T05:22:46.844" v="47" actId="47"/>
        <pc:sldMkLst>
          <pc:docMk/>
          <pc:sldMk cId="3144530232" sldId="282"/>
        </pc:sldMkLst>
      </pc:sldChg>
      <pc:sldChg chg="addSp modSp new mod modClrScheme chgLayout">
        <pc:chgData name="NIVEDHITAA RAVICHANDRAN" userId="9e8767f53ee90a34" providerId="LiveId" clId="{19D098A1-F092-4345-B506-734DE4E564DC}" dt="2021-03-23T17:23:34.831" v="44" actId="27636"/>
        <pc:sldMkLst>
          <pc:docMk/>
          <pc:sldMk cId="1440614519" sldId="290"/>
        </pc:sldMkLst>
        <pc:spChg chg="add mod">
          <ac:chgData name="NIVEDHITAA RAVICHANDRAN" userId="9e8767f53ee90a34" providerId="LiveId" clId="{19D098A1-F092-4345-B506-734DE4E564DC}" dt="2021-03-23T17:23:04.889" v="34" actId="20577"/>
          <ac:spMkLst>
            <pc:docMk/>
            <pc:sldMk cId="1440614519" sldId="290"/>
            <ac:spMk id="2" creationId="{CD8AD171-5D98-4EA2-8C68-32D6EE6BFF87}"/>
          </ac:spMkLst>
        </pc:spChg>
        <pc:spChg chg="add mod">
          <ac:chgData name="NIVEDHITAA RAVICHANDRAN" userId="9e8767f53ee90a34" providerId="LiveId" clId="{19D098A1-F092-4345-B506-734DE4E564DC}" dt="2021-03-23T17:23:34.831" v="44" actId="27636"/>
          <ac:spMkLst>
            <pc:docMk/>
            <pc:sldMk cId="1440614519" sldId="290"/>
            <ac:spMk id="3" creationId="{3BA5761B-5222-4285-B96C-7737A3F4EC2B}"/>
          </ac:spMkLst>
        </pc:spChg>
      </pc:sldChg>
    </pc:docChg>
  </pc:docChgLst>
  <pc:docChgLst>
    <pc:chgData name="NIVEDHITAA RAVICHANDRAN" userId="9e8767f53ee90a34" providerId="LiveId" clId="{BD28A349-F21E-46BA-882C-38897AFDF303}"/>
    <pc:docChg chg="undo custSel addSld delSld modSld sldOrd">
      <pc:chgData name="NIVEDHITAA RAVICHANDRAN" userId="9e8767f53ee90a34" providerId="LiveId" clId="{BD28A349-F21E-46BA-882C-38897AFDF303}" dt="2021-06-16T05:55:55.868" v="511" actId="14100"/>
      <pc:docMkLst>
        <pc:docMk/>
      </pc:docMkLst>
      <pc:sldChg chg="addSp modSp mod">
        <pc:chgData name="NIVEDHITAA RAVICHANDRAN" userId="9e8767f53ee90a34" providerId="LiveId" clId="{BD28A349-F21E-46BA-882C-38897AFDF303}" dt="2021-06-15T16:44:38.911" v="473" actId="1076"/>
        <pc:sldMkLst>
          <pc:docMk/>
          <pc:sldMk cId="3227316547" sldId="256"/>
        </pc:sldMkLst>
        <pc:spChg chg="mod">
          <ac:chgData name="NIVEDHITAA RAVICHANDRAN" userId="9e8767f53ee90a34" providerId="LiveId" clId="{BD28A349-F21E-46BA-882C-38897AFDF303}" dt="2021-06-15T16:42:35.681" v="420" actId="1076"/>
          <ac:spMkLst>
            <pc:docMk/>
            <pc:sldMk cId="3227316547" sldId="256"/>
            <ac:spMk id="3" creationId="{8397D46F-F496-488F-A07C-AA534C28AFD4}"/>
          </ac:spMkLst>
        </pc:spChg>
        <pc:spChg chg="add mod">
          <ac:chgData name="NIVEDHITAA RAVICHANDRAN" userId="9e8767f53ee90a34" providerId="LiveId" clId="{BD28A349-F21E-46BA-882C-38897AFDF303}" dt="2021-06-15T16:44:38.911" v="473" actId="1076"/>
          <ac:spMkLst>
            <pc:docMk/>
            <pc:sldMk cId="3227316547" sldId="256"/>
            <ac:spMk id="4" creationId="{7A79D0B3-C0A8-4D47-9CCE-1B53B80569F4}"/>
          </ac:spMkLst>
        </pc:spChg>
      </pc:sldChg>
      <pc:sldChg chg="del">
        <pc:chgData name="NIVEDHITAA RAVICHANDRAN" userId="9e8767f53ee90a34" providerId="LiveId" clId="{BD28A349-F21E-46BA-882C-38897AFDF303}" dt="2021-06-15T13:04:49.916" v="44" actId="47"/>
        <pc:sldMkLst>
          <pc:docMk/>
          <pc:sldMk cId="39982287" sldId="257"/>
        </pc:sldMkLst>
      </pc:sldChg>
      <pc:sldChg chg="modSp mod">
        <pc:chgData name="NIVEDHITAA RAVICHANDRAN" userId="9e8767f53ee90a34" providerId="LiveId" clId="{BD28A349-F21E-46BA-882C-38897AFDF303}" dt="2021-06-15T17:03:16.550" v="507" actId="207"/>
        <pc:sldMkLst>
          <pc:docMk/>
          <pc:sldMk cId="3750583137" sldId="258"/>
        </pc:sldMkLst>
        <pc:spChg chg="mod">
          <ac:chgData name="NIVEDHITAA RAVICHANDRAN" userId="9e8767f53ee90a34" providerId="LiveId" clId="{BD28A349-F21E-46BA-882C-38897AFDF303}" dt="2021-06-15T16:38:52.910" v="403"/>
          <ac:spMkLst>
            <pc:docMk/>
            <pc:sldMk cId="3750583137" sldId="258"/>
            <ac:spMk id="2" creationId="{1E739A8A-C52A-4BF0-A692-1FDB9577B657}"/>
          </ac:spMkLst>
        </pc:spChg>
        <pc:spChg chg="mod">
          <ac:chgData name="NIVEDHITAA RAVICHANDRAN" userId="9e8767f53ee90a34" providerId="LiveId" clId="{BD28A349-F21E-46BA-882C-38897AFDF303}" dt="2021-06-15T17:03:16.550" v="507" actId="207"/>
          <ac:spMkLst>
            <pc:docMk/>
            <pc:sldMk cId="3750583137" sldId="258"/>
            <ac:spMk id="4" creationId="{2C305765-AC8E-407B-92B7-2A043991B684}"/>
          </ac:spMkLst>
        </pc:spChg>
      </pc:sldChg>
      <pc:sldChg chg="addSp modSp mod">
        <pc:chgData name="NIVEDHITAA RAVICHANDRAN" userId="9e8767f53ee90a34" providerId="LiveId" clId="{BD28A349-F21E-46BA-882C-38897AFDF303}" dt="2021-06-15T16:39:11.661" v="408"/>
        <pc:sldMkLst>
          <pc:docMk/>
          <pc:sldMk cId="2159790702" sldId="259"/>
        </pc:sldMkLst>
        <pc:spChg chg="mod">
          <ac:chgData name="NIVEDHITAA RAVICHANDRAN" userId="9e8767f53ee90a34" providerId="LiveId" clId="{BD28A349-F21E-46BA-882C-38897AFDF303}" dt="2021-06-15T16:39:11.661" v="408"/>
          <ac:spMkLst>
            <pc:docMk/>
            <pc:sldMk cId="2159790702" sldId="259"/>
            <ac:spMk id="2" creationId="{0E9C7020-2578-4EA2-AB7E-D561304DC880}"/>
          </ac:spMkLst>
        </pc:spChg>
        <pc:spChg chg="add mod">
          <ac:chgData name="NIVEDHITAA RAVICHANDRAN" userId="9e8767f53ee90a34" providerId="LiveId" clId="{BD28A349-F21E-46BA-882C-38897AFDF303}" dt="2021-06-15T16:39:03.212" v="405" actId="571"/>
          <ac:spMkLst>
            <pc:docMk/>
            <pc:sldMk cId="2159790702" sldId="259"/>
            <ac:spMk id="6" creationId="{3B7E11B0-823F-4576-BDD0-26DB59D64D70}"/>
          </ac:spMkLst>
        </pc:spChg>
      </pc:sldChg>
      <pc:sldChg chg="modSp mod">
        <pc:chgData name="NIVEDHITAA RAVICHANDRAN" userId="9e8767f53ee90a34" providerId="LiveId" clId="{BD28A349-F21E-46BA-882C-38897AFDF303}" dt="2021-06-15T16:32:29.083" v="377" actId="20577"/>
        <pc:sldMkLst>
          <pc:docMk/>
          <pc:sldMk cId="2025199478" sldId="261"/>
        </pc:sldMkLst>
        <pc:spChg chg="mod">
          <ac:chgData name="NIVEDHITAA RAVICHANDRAN" userId="9e8767f53ee90a34" providerId="LiveId" clId="{BD28A349-F21E-46BA-882C-38897AFDF303}" dt="2021-06-15T16:32:29.083" v="377" actId="20577"/>
          <ac:spMkLst>
            <pc:docMk/>
            <pc:sldMk cId="2025199478" sldId="261"/>
            <ac:spMk id="2" creationId="{27276BCE-E000-45E3-8A74-CE2B6854BA03}"/>
          </ac:spMkLst>
        </pc:spChg>
      </pc:sldChg>
      <pc:sldChg chg="del">
        <pc:chgData name="NIVEDHITAA RAVICHANDRAN" userId="9e8767f53ee90a34" providerId="LiveId" clId="{BD28A349-F21E-46BA-882C-38897AFDF303}" dt="2021-06-15T16:32:23.889" v="370" actId="47"/>
        <pc:sldMkLst>
          <pc:docMk/>
          <pc:sldMk cId="1612186092" sldId="264"/>
        </pc:sldMkLst>
      </pc:sldChg>
      <pc:sldChg chg="modSp">
        <pc:chgData name="NIVEDHITAA RAVICHANDRAN" userId="9e8767f53ee90a34" providerId="LiveId" clId="{BD28A349-F21E-46BA-882C-38897AFDF303}" dt="2021-06-15T16:32:55.511" v="379"/>
        <pc:sldMkLst>
          <pc:docMk/>
          <pc:sldMk cId="1927994235" sldId="266"/>
        </pc:sldMkLst>
        <pc:spChg chg="mod">
          <ac:chgData name="NIVEDHITAA RAVICHANDRAN" userId="9e8767f53ee90a34" providerId="LiveId" clId="{BD28A349-F21E-46BA-882C-38897AFDF303}" dt="2021-06-15T16:32:55.511" v="379"/>
          <ac:spMkLst>
            <pc:docMk/>
            <pc:sldMk cId="1927994235" sldId="266"/>
            <ac:spMk id="2" creationId="{569C7E74-C26F-4692-9A76-CA781CCC75CC}"/>
          </ac:spMkLst>
        </pc:spChg>
      </pc:sldChg>
      <pc:sldChg chg="modSp">
        <pc:chgData name="NIVEDHITAA RAVICHANDRAN" userId="9e8767f53ee90a34" providerId="LiveId" clId="{BD28A349-F21E-46BA-882C-38897AFDF303}" dt="2021-06-15T16:33:03.166" v="380"/>
        <pc:sldMkLst>
          <pc:docMk/>
          <pc:sldMk cId="2301175499" sldId="267"/>
        </pc:sldMkLst>
        <pc:spChg chg="mod">
          <ac:chgData name="NIVEDHITAA RAVICHANDRAN" userId="9e8767f53ee90a34" providerId="LiveId" clId="{BD28A349-F21E-46BA-882C-38897AFDF303}" dt="2021-06-15T16:33:03.166" v="380"/>
          <ac:spMkLst>
            <pc:docMk/>
            <pc:sldMk cId="2301175499" sldId="267"/>
            <ac:spMk id="2" creationId="{3E9C7FE4-F865-414C-9632-4ADFA5585F5C}"/>
          </ac:spMkLst>
        </pc:spChg>
      </pc:sldChg>
      <pc:sldChg chg="modSp mod ord">
        <pc:chgData name="NIVEDHITAA RAVICHANDRAN" userId="9e8767f53ee90a34" providerId="LiveId" clId="{BD28A349-F21E-46BA-882C-38897AFDF303}" dt="2021-06-15T16:35:11.180" v="397"/>
        <pc:sldMkLst>
          <pc:docMk/>
          <pc:sldMk cId="3239487573" sldId="269"/>
        </pc:sldMkLst>
        <pc:spChg chg="mod">
          <ac:chgData name="NIVEDHITAA RAVICHANDRAN" userId="9e8767f53ee90a34" providerId="LiveId" clId="{BD28A349-F21E-46BA-882C-38897AFDF303}" dt="2021-06-15T16:27:20.234" v="338" actId="20577"/>
          <ac:spMkLst>
            <pc:docMk/>
            <pc:sldMk cId="3239487573" sldId="269"/>
            <ac:spMk id="2" creationId="{DF1BE719-6F88-4308-A94C-23C0BF80E185}"/>
          </ac:spMkLst>
        </pc:spChg>
        <pc:graphicFrameChg chg="mod modGraphic">
          <ac:chgData name="NIVEDHITAA RAVICHANDRAN" userId="9e8767f53ee90a34" providerId="LiveId" clId="{BD28A349-F21E-46BA-882C-38897AFDF303}" dt="2021-06-15T16:27:32.126" v="340" actId="1076"/>
          <ac:graphicFrameMkLst>
            <pc:docMk/>
            <pc:sldMk cId="3239487573" sldId="269"/>
            <ac:graphicFrameMk id="4" creationId="{DD1886E6-CCF2-4979-8CEF-71715359DD7C}"/>
          </ac:graphicFrameMkLst>
        </pc:graphicFrameChg>
      </pc:sldChg>
      <pc:sldChg chg="del">
        <pc:chgData name="NIVEDHITAA RAVICHANDRAN" userId="9e8767f53ee90a34" providerId="LiveId" clId="{BD28A349-F21E-46BA-882C-38897AFDF303}" dt="2021-06-15T16:27:25.195" v="339" actId="47"/>
        <pc:sldMkLst>
          <pc:docMk/>
          <pc:sldMk cId="725778929" sldId="270"/>
        </pc:sldMkLst>
      </pc:sldChg>
      <pc:sldChg chg="modSp del mod">
        <pc:chgData name="NIVEDHITAA RAVICHANDRAN" userId="9e8767f53ee90a34" providerId="LiveId" clId="{BD28A349-F21E-46BA-882C-38897AFDF303}" dt="2021-06-15T16:29:27.447" v="354" actId="47"/>
        <pc:sldMkLst>
          <pc:docMk/>
          <pc:sldMk cId="1750870163" sldId="271"/>
        </pc:sldMkLst>
        <pc:graphicFrameChg chg="modGraphic">
          <ac:chgData name="NIVEDHITAA RAVICHANDRAN" userId="9e8767f53ee90a34" providerId="LiveId" clId="{BD28A349-F21E-46BA-882C-38897AFDF303}" dt="2021-06-15T16:28:43.480" v="347" actId="14734"/>
          <ac:graphicFrameMkLst>
            <pc:docMk/>
            <pc:sldMk cId="1750870163" sldId="271"/>
            <ac:graphicFrameMk id="4" creationId="{C91E4D80-56B9-4CC1-8B80-B163C9D579F2}"/>
          </ac:graphicFrameMkLst>
        </pc:graphicFrameChg>
      </pc:sldChg>
      <pc:sldChg chg="del">
        <pc:chgData name="NIVEDHITAA RAVICHANDRAN" userId="9e8767f53ee90a34" providerId="LiveId" clId="{BD28A349-F21E-46BA-882C-38897AFDF303}" dt="2021-06-15T16:29:32.972" v="355" actId="47"/>
        <pc:sldMkLst>
          <pc:docMk/>
          <pc:sldMk cId="3837880620" sldId="272"/>
        </pc:sldMkLst>
      </pc:sldChg>
      <pc:sldChg chg="del">
        <pc:chgData name="NIVEDHITAA RAVICHANDRAN" userId="9e8767f53ee90a34" providerId="LiveId" clId="{BD28A349-F21E-46BA-882C-38897AFDF303}" dt="2021-06-15T16:32:10.763" v="368" actId="47"/>
        <pc:sldMkLst>
          <pc:docMk/>
          <pc:sldMk cId="3888068776" sldId="273"/>
        </pc:sldMkLst>
      </pc:sldChg>
      <pc:sldChg chg="del">
        <pc:chgData name="NIVEDHITAA RAVICHANDRAN" userId="9e8767f53ee90a34" providerId="LiveId" clId="{BD28A349-F21E-46BA-882C-38897AFDF303}" dt="2021-06-15T16:32:12.799" v="369" actId="47"/>
        <pc:sldMkLst>
          <pc:docMk/>
          <pc:sldMk cId="304372749" sldId="275"/>
        </pc:sldMkLst>
      </pc:sldChg>
      <pc:sldChg chg="addSp delSp modSp mod">
        <pc:chgData name="NIVEDHITAA RAVICHANDRAN" userId="9e8767f53ee90a34" providerId="LiveId" clId="{BD28A349-F21E-46BA-882C-38897AFDF303}" dt="2021-06-15T15:44:24.400" v="119" actId="21"/>
        <pc:sldMkLst>
          <pc:docMk/>
          <pc:sldMk cId="1631619971" sldId="276"/>
        </pc:sldMkLst>
        <pc:spChg chg="mod">
          <ac:chgData name="NIVEDHITAA RAVICHANDRAN" userId="9e8767f53ee90a34" providerId="LiveId" clId="{BD28A349-F21E-46BA-882C-38897AFDF303}" dt="2021-06-15T15:43:21.666" v="113" actId="20577"/>
          <ac:spMkLst>
            <pc:docMk/>
            <pc:sldMk cId="1631619971" sldId="276"/>
            <ac:spMk id="2" creationId="{00505C46-6D61-4CC1-88B2-F50164F8DBA2}"/>
          </ac:spMkLst>
        </pc:spChg>
        <pc:picChg chg="add mod">
          <ac:chgData name="NIVEDHITAA RAVICHANDRAN" userId="9e8767f53ee90a34" providerId="LiveId" clId="{BD28A349-F21E-46BA-882C-38897AFDF303}" dt="2021-06-15T15:42:50.760" v="77" actId="1076"/>
          <ac:picMkLst>
            <pc:docMk/>
            <pc:sldMk cId="1631619971" sldId="276"/>
            <ac:picMk id="4" creationId="{A0EFB519-0CE8-48B8-B780-B5D852BC70AD}"/>
          </ac:picMkLst>
        </pc:picChg>
        <pc:picChg chg="mod modCrop">
          <ac:chgData name="NIVEDHITAA RAVICHANDRAN" userId="9e8767f53ee90a34" providerId="LiveId" clId="{BD28A349-F21E-46BA-882C-38897AFDF303}" dt="2021-06-15T15:42:27.248" v="74" actId="14100"/>
          <ac:picMkLst>
            <pc:docMk/>
            <pc:sldMk cId="1631619971" sldId="276"/>
            <ac:picMk id="5" creationId="{3F5F9B5C-4040-458E-A26B-C6AC2EF14867}"/>
          </ac:picMkLst>
        </pc:picChg>
        <pc:picChg chg="add mod">
          <ac:chgData name="NIVEDHITAA RAVICHANDRAN" userId="9e8767f53ee90a34" providerId="LiveId" clId="{BD28A349-F21E-46BA-882C-38897AFDF303}" dt="2021-06-15T15:43:05.200" v="80" actId="1076"/>
          <ac:picMkLst>
            <pc:docMk/>
            <pc:sldMk cId="1631619971" sldId="276"/>
            <ac:picMk id="6" creationId="{3E454085-26A9-4609-8928-C2FB38AB4CC6}"/>
          </ac:picMkLst>
        </pc:picChg>
        <pc:picChg chg="add del mod">
          <ac:chgData name="NIVEDHITAA RAVICHANDRAN" userId="9e8767f53ee90a34" providerId="LiveId" clId="{BD28A349-F21E-46BA-882C-38897AFDF303}" dt="2021-06-15T15:44:24.400" v="119" actId="21"/>
          <ac:picMkLst>
            <pc:docMk/>
            <pc:sldMk cId="1631619971" sldId="276"/>
            <ac:picMk id="7" creationId="{AF3A0AD9-CC81-414D-A8FA-136318400D6E}"/>
          </ac:picMkLst>
        </pc:picChg>
      </pc:sldChg>
      <pc:sldChg chg="addSp delSp modSp mod">
        <pc:chgData name="NIVEDHITAA RAVICHANDRAN" userId="9e8767f53ee90a34" providerId="LiveId" clId="{BD28A349-F21E-46BA-882C-38897AFDF303}" dt="2021-06-15T15:49:19.481" v="155" actId="1076"/>
        <pc:sldMkLst>
          <pc:docMk/>
          <pc:sldMk cId="3437473338" sldId="277"/>
        </pc:sldMkLst>
        <pc:spChg chg="mod">
          <ac:chgData name="NIVEDHITAA RAVICHANDRAN" userId="9e8767f53ee90a34" providerId="LiveId" clId="{BD28A349-F21E-46BA-882C-38897AFDF303}" dt="2021-06-15T15:44:34.038" v="134" actId="20577"/>
          <ac:spMkLst>
            <pc:docMk/>
            <pc:sldMk cId="3437473338" sldId="277"/>
            <ac:spMk id="2" creationId="{879992F8-B85F-4167-869D-59B00FD99B61}"/>
          </ac:spMkLst>
        </pc:spChg>
        <pc:spChg chg="add del mod">
          <ac:chgData name="NIVEDHITAA RAVICHANDRAN" userId="9e8767f53ee90a34" providerId="LiveId" clId="{BD28A349-F21E-46BA-882C-38897AFDF303}" dt="2021-06-15T15:49:10.744" v="152"/>
          <ac:spMkLst>
            <pc:docMk/>
            <pc:sldMk cId="3437473338" sldId="277"/>
            <ac:spMk id="4" creationId="{165DD538-3A16-4705-ADAD-629358330D25}"/>
          </ac:spMkLst>
        </pc:spChg>
        <pc:spChg chg="add del mod">
          <ac:chgData name="NIVEDHITAA RAVICHANDRAN" userId="9e8767f53ee90a34" providerId="LiveId" clId="{BD28A349-F21E-46BA-882C-38897AFDF303}" dt="2021-06-15T15:44:41.896" v="139"/>
          <ac:spMkLst>
            <pc:docMk/>
            <pc:sldMk cId="3437473338" sldId="277"/>
            <ac:spMk id="6" creationId="{613480AE-F186-490E-A824-F8A7AB9C4064}"/>
          </ac:spMkLst>
        </pc:spChg>
        <pc:picChg chg="del mod">
          <ac:chgData name="NIVEDHITAA RAVICHANDRAN" userId="9e8767f53ee90a34" providerId="LiveId" clId="{BD28A349-F21E-46BA-882C-38897AFDF303}" dt="2021-06-15T15:44:35.864" v="136" actId="478"/>
          <ac:picMkLst>
            <pc:docMk/>
            <pc:sldMk cId="3437473338" sldId="277"/>
            <ac:picMk id="9" creationId="{B2F84A58-3708-4980-8638-8557CEFFF404}"/>
          </ac:picMkLst>
        </pc:picChg>
        <pc:picChg chg="add del mod">
          <ac:chgData name="NIVEDHITAA RAVICHANDRAN" userId="9e8767f53ee90a34" providerId="LiveId" clId="{BD28A349-F21E-46BA-882C-38897AFDF303}" dt="2021-06-15T15:44:40.281" v="138" actId="478"/>
          <ac:picMkLst>
            <pc:docMk/>
            <pc:sldMk cId="3437473338" sldId="277"/>
            <ac:picMk id="10" creationId="{C99A6C15-E896-412A-861D-C5C2FF489024}"/>
          </ac:picMkLst>
        </pc:picChg>
        <pc:picChg chg="add mod">
          <ac:chgData name="NIVEDHITAA RAVICHANDRAN" userId="9e8767f53ee90a34" providerId="LiveId" clId="{BD28A349-F21E-46BA-882C-38897AFDF303}" dt="2021-06-15T15:44:45.121" v="140" actId="1076"/>
          <ac:picMkLst>
            <pc:docMk/>
            <pc:sldMk cId="3437473338" sldId="277"/>
            <ac:picMk id="11" creationId="{C3557A47-F818-493A-8B98-CCE3DBEC6804}"/>
          </ac:picMkLst>
        </pc:picChg>
        <pc:picChg chg="add del mod">
          <ac:chgData name="NIVEDHITAA RAVICHANDRAN" userId="9e8767f53ee90a34" providerId="LiveId" clId="{BD28A349-F21E-46BA-882C-38897AFDF303}" dt="2021-06-15T15:47:43.634" v="143" actId="21"/>
          <ac:picMkLst>
            <pc:docMk/>
            <pc:sldMk cId="3437473338" sldId="277"/>
            <ac:picMk id="12" creationId="{4AD45422-E81E-4D95-9ACD-91E2DED222AA}"/>
          </ac:picMkLst>
        </pc:picChg>
        <pc:picChg chg="add del mod">
          <ac:chgData name="NIVEDHITAA RAVICHANDRAN" userId="9e8767f53ee90a34" providerId="LiveId" clId="{BD28A349-F21E-46BA-882C-38897AFDF303}" dt="2021-06-15T15:49:09.531" v="151"/>
          <ac:picMkLst>
            <pc:docMk/>
            <pc:sldMk cId="3437473338" sldId="277"/>
            <ac:picMk id="13" creationId="{848F3B77-80D5-4B24-8D41-088F33267C64}"/>
          </ac:picMkLst>
        </pc:picChg>
        <pc:picChg chg="add mod">
          <ac:chgData name="NIVEDHITAA RAVICHANDRAN" userId="9e8767f53ee90a34" providerId="LiveId" clId="{BD28A349-F21E-46BA-882C-38897AFDF303}" dt="2021-06-15T15:49:19.481" v="155" actId="1076"/>
          <ac:picMkLst>
            <pc:docMk/>
            <pc:sldMk cId="3437473338" sldId="277"/>
            <ac:picMk id="14" creationId="{DC5B9A4C-C8A8-4B83-86A5-6B80F660C707}"/>
          </ac:picMkLst>
        </pc:picChg>
        <pc:picChg chg="del">
          <ac:chgData name="NIVEDHITAA RAVICHANDRAN" userId="9e8767f53ee90a34" providerId="LiveId" clId="{BD28A349-F21E-46BA-882C-38897AFDF303}" dt="2021-06-15T15:42:44.351" v="75" actId="21"/>
          <ac:picMkLst>
            <pc:docMk/>
            <pc:sldMk cId="3437473338" sldId="277"/>
            <ac:picMk id="15" creationId="{E1905F0F-E473-4BE9-987D-7A4C345BD4AC}"/>
          </ac:picMkLst>
        </pc:picChg>
      </pc:sldChg>
      <pc:sldChg chg="addSp delSp modSp mod">
        <pc:chgData name="NIVEDHITAA RAVICHANDRAN" userId="9e8767f53ee90a34" providerId="LiveId" clId="{BD28A349-F21E-46BA-882C-38897AFDF303}" dt="2021-06-16T05:55:55.868" v="511" actId="14100"/>
        <pc:sldMkLst>
          <pc:docMk/>
          <pc:sldMk cId="3197387941" sldId="278"/>
        </pc:sldMkLst>
        <pc:spChg chg="mod">
          <ac:chgData name="NIVEDHITAA RAVICHANDRAN" userId="9e8767f53ee90a34" providerId="LiveId" clId="{BD28A349-F21E-46BA-882C-38897AFDF303}" dt="2021-06-15T16:34:34.173" v="392"/>
          <ac:spMkLst>
            <pc:docMk/>
            <pc:sldMk cId="3197387941" sldId="278"/>
            <ac:spMk id="2" creationId="{E9114C36-26F6-4035-A7FF-03752856EF3D}"/>
          </ac:spMkLst>
        </pc:spChg>
        <pc:spChg chg="add del mod">
          <ac:chgData name="NIVEDHITAA RAVICHANDRAN" userId="9e8767f53ee90a34" providerId="LiveId" clId="{BD28A349-F21E-46BA-882C-38897AFDF303}" dt="2021-06-16T05:55:48.172" v="509" actId="22"/>
          <ac:spMkLst>
            <pc:docMk/>
            <pc:sldMk cId="3197387941" sldId="278"/>
            <ac:spMk id="4" creationId="{EE61FD0A-2BC9-4E2C-806C-031FFCE10F36}"/>
          </ac:spMkLst>
        </pc:spChg>
        <pc:picChg chg="mod">
          <ac:chgData name="NIVEDHITAA RAVICHANDRAN" userId="9e8767f53ee90a34" providerId="LiveId" clId="{BD28A349-F21E-46BA-882C-38897AFDF303}" dt="2021-06-15T15:42:55.871" v="78" actId="1076"/>
          <ac:picMkLst>
            <pc:docMk/>
            <pc:sldMk cId="3197387941" sldId="278"/>
            <ac:picMk id="5" creationId="{C8B98DA6-E21B-4707-96F3-86E61BD084E8}"/>
          </ac:picMkLst>
        </pc:picChg>
        <pc:picChg chg="add mod ord">
          <ac:chgData name="NIVEDHITAA RAVICHANDRAN" userId="9e8767f53ee90a34" providerId="LiveId" clId="{BD28A349-F21E-46BA-882C-38897AFDF303}" dt="2021-06-16T05:55:55.868" v="511" actId="14100"/>
          <ac:picMkLst>
            <pc:docMk/>
            <pc:sldMk cId="3197387941" sldId="278"/>
            <ac:picMk id="7" creationId="{15834400-9EB3-408A-B51B-AB8C04F7EB3F}"/>
          </ac:picMkLst>
        </pc:picChg>
        <pc:picChg chg="del">
          <ac:chgData name="NIVEDHITAA RAVICHANDRAN" userId="9e8767f53ee90a34" providerId="LiveId" clId="{BD28A349-F21E-46BA-882C-38897AFDF303}" dt="2021-06-16T05:55:46.152" v="508" actId="478"/>
          <ac:picMkLst>
            <pc:docMk/>
            <pc:sldMk cId="3197387941" sldId="278"/>
            <ac:picMk id="9" creationId="{0A1BBE75-0E63-4BEA-A317-62D391C8A743}"/>
          </ac:picMkLst>
        </pc:picChg>
      </pc:sldChg>
      <pc:sldChg chg="addSp delSp modSp del mod">
        <pc:chgData name="NIVEDHITAA RAVICHANDRAN" userId="9e8767f53ee90a34" providerId="LiveId" clId="{BD28A349-F21E-46BA-882C-38897AFDF303}" dt="2021-06-15T15:47:35.553" v="142" actId="47"/>
        <pc:sldMkLst>
          <pc:docMk/>
          <pc:sldMk cId="886575181" sldId="279"/>
        </pc:sldMkLst>
        <pc:spChg chg="add mod">
          <ac:chgData name="NIVEDHITAA RAVICHANDRAN" userId="9e8767f53ee90a34" providerId="LiveId" clId="{BD28A349-F21E-46BA-882C-38897AFDF303}" dt="2021-06-15T15:43:50.677" v="116" actId="21"/>
          <ac:spMkLst>
            <pc:docMk/>
            <pc:sldMk cId="886575181" sldId="279"/>
            <ac:spMk id="3" creationId="{A7F83FC6-C274-4C72-B4BA-49F54E8BB737}"/>
          </ac:spMkLst>
        </pc:spChg>
        <pc:picChg chg="del mod modCrop">
          <ac:chgData name="NIVEDHITAA RAVICHANDRAN" userId="9e8767f53ee90a34" providerId="LiveId" clId="{BD28A349-F21E-46BA-882C-38897AFDF303}" dt="2021-06-15T15:43:50.677" v="116" actId="21"/>
          <ac:picMkLst>
            <pc:docMk/>
            <pc:sldMk cId="886575181" sldId="279"/>
            <ac:picMk id="8" creationId="{1B4B758C-4444-4412-81C3-98856A28E67D}"/>
          </ac:picMkLst>
        </pc:picChg>
      </pc:sldChg>
      <pc:sldChg chg="modSp mod">
        <pc:chgData name="NIVEDHITAA RAVICHANDRAN" userId="9e8767f53ee90a34" providerId="LiveId" clId="{BD28A349-F21E-46BA-882C-38897AFDF303}" dt="2021-06-15T16:34:40.358" v="395"/>
        <pc:sldMkLst>
          <pc:docMk/>
          <pc:sldMk cId="2889307848" sldId="280"/>
        </pc:sldMkLst>
        <pc:spChg chg="mod">
          <ac:chgData name="NIVEDHITAA RAVICHANDRAN" userId="9e8767f53ee90a34" providerId="LiveId" clId="{BD28A349-F21E-46BA-882C-38897AFDF303}" dt="2021-06-15T16:34:40.358" v="395"/>
          <ac:spMkLst>
            <pc:docMk/>
            <pc:sldMk cId="2889307848" sldId="280"/>
            <ac:spMk id="2" creationId="{9F768A73-57EE-4867-809D-86F0DF576CB5}"/>
          </ac:spMkLst>
        </pc:spChg>
      </pc:sldChg>
      <pc:sldChg chg="modSp mod">
        <pc:chgData name="NIVEDHITAA RAVICHANDRAN" userId="9e8767f53ee90a34" providerId="LiveId" clId="{BD28A349-F21E-46BA-882C-38897AFDF303}" dt="2021-06-15T17:01:32.405" v="496" actId="27636"/>
        <pc:sldMkLst>
          <pc:docMk/>
          <pc:sldMk cId="2924193010" sldId="285"/>
        </pc:sldMkLst>
        <pc:spChg chg="mod">
          <ac:chgData name="NIVEDHITAA RAVICHANDRAN" userId="9e8767f53ee90a34" providerId="LiveId" clId="{BD28A349-F21E-46BA-882C-38897AFDF303}" dt="2021-06-15T17:01:32.405" v="496" actId="27636"/>
          <ac:spMkLst>
            <pc:docMk/>
            <pc:sldMk cId="2924193010" sldId="285"/>
            <ac:spMk id="3" creationId="{A644471E-A27A-48E1-B994-B5AF2F002F26}"/>
          </ac:spMkLst>
        </pc:spChg>
      </pc:sldChg>
      <pc:sldChg chg="modSp new mod">
        <pc:chgData name="NIVEDHITAA RAVICHANDRAN" userId="9e8767f53ee90a34" providerId="LiveId" clId="{BD28A349-F21E-46BA-882C-38897AFDF303}" dt="2021-06-15T17:02:17.347" v="506" actId="123"/>
        <pc:sldMkLst>
          <pc:docMk/>
          <pc:sldMk cId="2503231175" sldId="291"/>
        </pc:sldMkLst>
        <pc:spChg chg="mod">
          <ac:chgData name="NIVEDHITAA RAVICHANDRAN" userId="9e8767f53ee90a34" providerId="LiveId" clId="{BD28A349-F21E-46BA-882C-38897AFDF303}" dt="2021-06-15T16:38:41.223" v="401"/>
          <ac:spMkLst>
            <pc:docMk/>
            <pc:sldMk cId="2503231175" sldId="291"/>
            <ac:spMk id="2" creationId="{E72C6017-89BE-456A-94F3-698D61E342E8}"/>
          </ac:spMkLst>
        </pc:spChg>
        <pc:spChg chg="mod">
          <ac:chgData name="NIVEDHITAA RAVICHANDRAN" userId="9e8767f53ee90a34" providerId="LiveId" clId="{BD28A349-F21E-46BA-882C-38897AFDF303}" dt="2021-06-15T17:02:17.347" v="506" actId="123"/>
          <ac:spMkLst>
            <pc:docMk/>
            <pc:sldMk cId="2503231175" sldId="291"/>
            <ac:spMk id="3" creationId="{4C12629A-4BB3-4CD6-9803-A83B2967DE00}"/>
          </ac:spMkLst>
        </pc:spChg>
      </pc:sldChg>
      <pc:sldChg chg="modSp new del mod">
        <pc:chgData name="NIVEDHITAA RAVICHANDRAN" userId="9e8767f53ee90a34" providerId="LiveId" clId="{BD28A349-F21E-46BA-882C-38897AFDF303}" dt="2021-06-15T16:35:13.671" v="398" actId="47"/>
        <pc:sldMkLst>
          <pc:docMk/>
          <pc:sldMk cId="3439356029" sldId="292"/>
        </pc:sldMkLst>
        <pc:spChg chg="mod">
          <ac:chgData name="NIVEDHITAA RAVICHANDRAN" userId="9e8767f53ee90a34" providerId="LiveId" clId="{BD28A349-F21E-46BA-882C-38897AFDF303}" dt="2021-06-15T13:04:40.920" v="43" actId="20577"/>
          <ac:spMkLst>
            <pc:docMk/>
            <pc:sldMk cId="3439356029" sldId="292"/>
            <ac:spMk id="2" creationId="{533231BD-2AAD-4697-AE4F-EF308922A3A7}"/>
          </ac:spMkLst>
        </pc:spChg>
      </pc:sldChg>
      <pc:sldChg chg="addSp delSp modSp new mod">
        <pc:chgData name="NIVEDHITAA RAVICHANDRAN" userId="9e8767f53ee90a34" providerId="LiveId" clId="{BD28A349-F21E-46BA-882C-38897AFDF303}" dt="2021-06-15T16:33:11.395" v="381"/>
        <pc:sldMkLst>
          <pc:docMk/>
          <pc:sldMk cId="3635565678" sldId="293"/>
        </pc:sldMkLst>
        <pc:spChg chg="mod">
          <ac:chgData name="NIVEDHITAA RAVICHANDRAN" userId="9e8767f53ee90a34" providerId="LiveId" clId="{BD28A349-F21E-46BA-882C-38897AFDF303}" dt="2021-06-15T16:33:11.395" v="381"/>
          <ac:spMkLst>
            <pc:docMk/>
            <pc:sldMk cId="3635565678" sldId="293"/>
            <ac:spMk id="2" creationId="{4C3CA46C-8E0D-4BD6-9DA2-859B3568A105}"/>
          </ac:spMkLst>
        </pc:spChg>
        <pc:spChg chg="del">
          <ac:chgData name="NIVEDHITAA RAVICHANDRAN" userId="9e8767f53ee90a34" providerId="LiveId" clId="{BD28A349-F21E-46BA-882C-38897AFDF303}" dt="2021-06-15T13:11:04.114" v="68" actId="22"/>
          <ac:spMkLst>
            <pc:docMk/>
            <pc:sldMk cId="3635565678" sldId="293"/>
            <ac:spMk id="3" creationId="{0F978A76-575D-46E8-88CE-D452B0389BB6}"/>
          </ac:spMkLst>
        </pc:spChg>
        <pc:picChg chg="add mod ord">
          <ac:chgData name="NIVEDHITAA RAVICHANDRAN" userId="9e8767f53ee90a34" providerId="LiveId" clId="{BD28A349-F21E-46BA-882C-38897AFDF303}" dt="2021-06-15T13:11:07.354" v="69" actId="1076"/>
          <ac:picMkLst>
            <pc:docMk/>
            <pc:sldMk cId="3635565678" sldId="293"/>
            <ac:picMk id="5" creationId="{37230FCC-94AA-4657-93B7-4A04CCE638E0}"/>
          </ac:picMkLst>
        </pc:picChg>
        <pc:picChg chg="add mod">
          <ac:chgData name="NIVEDHITAA RAVICHANDRAN" userId="9e8767f53ee90a34" providerId="LiveId" clId="{BD28A349-F21E-46BA-882C-38897AFDF303}" dt="2021-06-15T13:11:32.949" v="71" actId="1076"/>
          <ac:picMkLst>
            <pc:docMk/>
            <pc:sldMk cId="3635565678" sldId="293"/>
            <ac:picMk id="7" creationId="{DDED44C9-CD62-4E21-8345-9389CC12DF25}"/>
          </ac:picMkLst>
        </pc:picChg>
      </pc:sldChg>
      <pc:sldChg chg="addSp delSp modSp new mod">
        <pc:chgData name="NIVEDHITAA RAVICHANDRAN" userId="9e8767f53ee90a34" providerId="LiveId" clId="{BD28A349-F21E-46BA-882C-38897AFDF303}" dt="2021-06-15T16:33:27.107" v="383"/>
        <pc:sldMkLst>
          <pc:docMk/>
          <pc:sldMk cId="4215112237" sldId="294"/>
        </pc:sldMkLst>
        <pc:spChg chg="mod">
          <ac:chgData name="NIVEDHITAA RAVICHANDRAN" userId="9e8767f53ee90a34" providerId="LiveId" clId="{BD28A349-F21E-46BA-882C-38897AFDF303}" dt="2021-06-15T16:33:27.107" v="383"/>
          <ac:spMkLst>
            <pc:docMk/>
            <pc:sldMk cId="4215112237" sldId="294"/>
            <ac:spMk id="2" creationId="{B09E768A-42C6-412F-92EC-09EDE6B5016D}"/>
          </ac:spMkLst>
        </pc:spChg>
        <pc:spChg chg="add del">
          <ac:chgData name="NIVEDHITAA RAVICHANDRAN" userId="9e8767f53ee90a34" providerId="LiveId" clId="{BD28A349-F21E-46BA-882C-38897AFDF303}" dt="2021-06-15T15:51:03.687" v="199" actId="22"/>
          <ac:spMkLst>
            <pc:docMk/>
            <pc:sldMk cId="4215112237" sldId="294"/>
            <ac:spMk id="3" creationId="{CF051D8F-6C2B-4891-A5E4-4BBF8493C7BA}"/>
          </ac:spMkLst>
        </pc:spChg>
        <pc:spChg chg="add del mod">
          <ac:chgData name="NIVEDHITAA RAVICHANDRAN" userId="9e8767f53ee90a34" providerId="LiveId" clId="{BD28A349-F21E-46BA-882C-38897AFDF303}" dt="2021-06-15T15:54:16.163" v="218"/>
          <ac:spMkLst>
            <pc:docMk/>
            <pc:sldMk cId="4215112237" sldId="294"/>
            <ac:spMk id="8" creationId="{7C8DF32C-7282-468D-B26D-8EC764912B86}"/>
          </ac:spMkLst>
        </pc:spChg>
        <pc:graphicFrameChg chg="add del mod">
          <ac:chgData name="NIVEDHITAA RAVICHANDRAN" userId="9e8767f53ee90a34" providerId="LiveId" clId="{BD28A349-F21E-46BA-882C-38897AFDF303}" dt="2021-06-15T15:50:38.956" v="198"/>
          <ac:graphicFrameMkLst>
            <pc:docMk/>
            <pc:sldMk cId="4215112237" sldId="294"/>
            <ac:graphicFrameMk id="4" creationId="{2B180402-FD9E-47EC-BC2B-FFB3F7FB6B0A}"/>
          </ac:graphicFrameMkLst>
        </pc:graphicFrameChg>
        <pc:picChg chg="add del mod ord">
          <ac:chgData name="NIVEDHITAA RAVICHANDRAN" userId="9e8767f53ee90a34" providerId="LiveId" clId="{BD28A349-F21E-46BA-882C-38897AFDF303}" dt="2021-06-15T15:54:00.289" v="211" actId="478"/>
          <ac:picMkLst>
            <pc:docMk/>
            <pc:sldMk cId="4215112237" sldId="294"/>
            <ac:picMk id="6" creationId="{DB12F536-0FCA-4E4F-A017-B5133CAF1843}"/>
          </ac:picMkLst>
        </pc:picChg>
        <pc:picChg chg="add del mod">
          <ac:chgData name="NIVEDHITAA RAVICHANDRAN" userId="9e8767f53ee90a34" providerId="LiveId" clId="{BD28A349-F21E-46BA-882C-38897AFDF303}" dt="2021-06-15T15:54:14.842" v="217" actId="21"/>
          <ac:picMkLst>
            <pc:docMk/>
            <pc:sldMk cId="4215112237" sldId="294"/>
            <ac:picMk id="10" creationId="{D877E3B5-7BCE-425C-9253-63F12C4D4B55}"/>
          </ac:picMkLst>
        </pc:picChg>
        <pc:picChg chg="add mod">
          <ac:chgData name="NIVEDHITAA RAVICHANDRAN" userId="9e8767f53ee90a34" providerId="LiveId" clId="{BD28A349-F21E-46BA-882C-38897AFDF303}" dt="2021-06-15T15:54:44.783" v="224" actId="208"/>
          <ac:picMkLst>
            <pc:docMk/>
            <pc:sldMk cId="4215112237" sldId="294"/>
            <ac:picMk id="11" creationId="{A907BF92-6518-4C9D-970A-4BE9BCC1A618}"/>
          </ac:picMkLst>
        </pc:picChg>
      </pc:sldChg>
      <pc:sldChg chg="modSp new mod">
        <pc:chgData name="NIVEDHITAA RAVICHANDRAN" userId="9e8767f53ee90a34" providerId="LiveId" clId="{BD28A349-F21E-46BA-882C-38897AFDF303}" dt="2021-06-15T15:57:01.180" v="269" actId="27636"/>
        <pc:sldMkLst>
          <pc:docMk/>
          <pc:sldMk cId="904583571" sldId="295"/>
        </pc:sldMkLst>
        <pc:spChg chg="mod">
          <ac:chgData name="NIVEDHITAA RAVICHANDRAN" userId="9e8767f53ee90a34" providerId="LiveId" clId="{BD28A349-F21E-46BA-882C-38897AFDF303}" dt="2021-06-15T15:56:27.478" v="261" actId="1076"/>
          <ac:spMkLst>
            <pc:docMk/>
            <pc:sldMk cId="904583571" sldId="295"/>
            <ac:spMk id="2" creationId="{1A85BC64-4A62-48C9-84F7-022D2F1CAAC8}"/>
          </ac:spMkLst>
        </pc:spChg>
        <pc:spChg chg="mod">
          <ac:chgData name="NIVEDHITAA RAVICHANDRAN" userId="9e8767f53ee90a34" providerId="LiveId" clId="{BD28A349-F21E-46BA-882C-38897AFDF303}" dt="2021-06-15T15:57:01.180" v="269" actId="27636"/>
          <ac:spMkLst>
            <pc:docMk/>
            <pc:sldMk cId="904583571" sldId="295"/>
            <ac:spMk id="3" creationId="{65C76839-197B-4507-8F16-012AE7BEAC06}"/>
          </ac:spMkLst>
        </pc:spChg>
      </pc:sldChg>
      <pc:sldChg chg="modSp new del mod">
        <pc:chgData name="NIVEDHITAA RAVICHANDRAN" userId="9e8767f53ee90a34" providerId="LiveId" clId="{BD28A349-F21E-46BA-882C-38897AFDF303}" dt="2021-06-15T16:28:34.677" v="346" actId="47"/>
        <pc:sldMkLst>
          <pc:docMk/>
          <pc:sldMk cId="3698219312" sldId="296"/>
        </pc:sldMkLst>
        <pc:spChg chg="mod">
          <ac:chgData name="NIVEDHITAA RAVICHANDRAN" userId="9e8767f53ee90a34" providerId="LiveId" clId="{BD28A349-F21E-46BA-882C-38897AFDF303}" dt="2021-06-15T16:27:41.674" v="344"/>
          <ac:spMkLst>
            <pc:docMk/>
            <pc:sldMk cId="3698219312" sldId="296"/>
            <ac:spMk id="3" creationId="{5AB80D17-835D-4B57-AD5F-0EDC4BF0FC38}"/>
          </ac:spMkLst>
        </pc:spChg>
      </pc:sldChg>
      <pc:sldChg chg="modSp add mod ord">
        <pc:chgData name="NIVEDHITAA RAVICHANDRAN" userId="9e8767f53ee90a34" providerId="LiveId" clId="{BD28A349-F21E-46BA-882C-38897AFDF303}" dt="2021-06-15T16:35:11.180" v="397"/>
        <pc:sldMkLst>
          <pc:docMk/>
          <pc:sldMk cId="2221427273" sldId="297"/>
        </pc:sldMkLst>
        <pc:graphicFrameChg chg="mod modGraphic">
          <ac:chgData name="NIVEDHITAA RAVICHANDRAN" userId="9e8767f53ee90a34" providerId="LiveId" clId="{BD28A349-F21E-46BA-882C-38897AFDF303}" dt="2021-06-15T16:29:23.216" v="353" actId="255"/>
          <ac:graphicFrameMkLst>
            <pc:docMk/>
            <pc:sldMk cId="2221427273" sldId="297"/>
            <ac:graphicFrameMk id="4" creationId="{DD1886E6-CCF2-4979-8CEF-71715359DD7C}"/>
          </ac:graphicFrameMkLst>
        </pc:graphicFrameChg>
      </pc:sldChg>
      <pc:sldChg chg="modSp add mod ord">
        <pc:chgData name="NIVEDHITAA RAVICHANDRAN" userId="9e8767f53ee90a34" providerId="LiveId" clId="{BD28A349-F21E-46BA-882C-38897AFDF303}" dt="2021-06-15T16:35:11.180" v="397"/>
        <pc:sldMkLst>
          <pc:docMk/>
          <pc:sldMk cId="20067004" sldId="298"/>
        </pc:sldMkLst>
        <pc:graphicFrameChg chg="mod modGraphic">
          <ac:chgData name="NIVEDHITAA RAVICHANDRAN" userId="9e8767f53ee90a34" providerId="LiveId" clId="{BD28A349-F21E-46BA-882C-38897AFDF303}" dt="2021-06-15T16:32:02.045" v="367" actId="14100"/>
          <ac:graphicFrameMkLst>
            <pc:docMk/>
            <pc:sldMk cId="20067004" sldId="298"/>
            <ac:graphicFrameMk id="4" creationId="{DD1886E6-CCF2-4979-8CEF-71715359DD7C}"/>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6/17/2021</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6/17/2021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6/17/2021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6/17/2021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6/17/2021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6/17/2021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6/17/2021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6/17/2021</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6/17/2021</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document/7993012" TargetMode="External"/><Relationship Id="rId2" Type="http://schemas.openxmlformats.org/officeDocument/2006/relationships/hyperlink" Target="https://ieeexplore.ieee.org/document/788266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abstract/document/8679987" TargetMode="External"/><Relationship Id="rId2" Type="http://schemas.openxmlformats.org/officeDocument/2006/relationships/hyperlink" Target="https://ieeexplore.ieee.org/document/804935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document/8672597" TargetMode="External"/><Relationship Id="rId2" Type="http://schemas.openxmlformats.org/officeDocument/2006/relationships/hyperlink" Target="https://ieeexplore.ieee.org/document/837482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eeexplore.ieee.org/document/8672597"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5900B-CE37-4362-9991-2FB9829293E2}"/>
              </a:ext>
            </a:extLst>
          </p:cNvPr>
          <p:cNvSpPr>
            <a:spLocks noGrp="1"/>
          </p:cNvSpPr>
          <p:nvPr>
            <p:ph type="ctrTitle"/>
          </p:nvPr>
        </p:nvSpPr>
        <p:spPr>
          <a:xfrm>
            <a:off x="2493105" y="802299"/>
            <a:ext cx="8561747" cy="977622"/>
          </a:xfrm>
        </p:spPr>
        <p:txBody>
          <a:bodyPr>
            <a:noAutofit/>
          </a:bodyPr>
          <a:lstStyle/>
          <a:p>
            <a:pPr algn="ctr"/>
            <a:r>
              <a:rPr lang="en-US" sz="3600" dirty="0"/>
              <a:t>Biometric Finger Veins Authentication using Deep Learning Algorithm</a:t>
            </a:r>
            <a:endParaRPr lang="en-IN" sz="3600" dirty="0"/>
          </a:p>
        </p:txBody>
      </p:sp>
      <p:sp>
        <p:nvSpPr>
          <p:cNvPr id="3" name="Subtitle 2">
            <a:extLst>
              <a:ext uri="{FF2B5EF4-FFF2-40B4-BE49-F238E27FC236}">
                <a16:creationId xmlns:a16="http://schemas.microsoft.com/office/drawing/2014/main" id="{8397D46F-F496-488F-A07C-AA534C28AFD4}"/>
              </a:ext>
            </a:extLst>
          </p:cNvPr>
          <p:cNvSpPr>
            <a:spLocks noGrp="1"/>
          </p:cNvSpPr>
          <p:nvPr>
            <p:ph type="subTitle" idx="1"/>
          </p:nvPr>
        </p:nvSpPr>
        <p:spPr>
          <a:xfrm>
            <a:off x="6880379" y="2073160"/>
            <a:ext cx="4960639" cy="3497801"/>
          </a:xfrm>
        </p:spPr>
        <p:txBody>
          <a:bodyPr>
            <a:normAutofit/>
          </a:bodyPr>
          <a:lstStyle/>
          <a:p>
            <a:r>
              <a:rPr lang="en-IN" altLang="en-US" sz="1800" b="1" dirty="0">
                <a:solidFill>
                  <a:schemeClr val="tx2">
                    <a:lumMod val="50000"/>
                  </a:schemeClr>
                </a:solidFill>
                <a:latin typeface="Times New Roman" panose="02020603050405020304" pitchFamily="18" charset="0"/>
                <a:cs typeface="Times New Roman" panose="02020603050405020304" pitchFamily="18" charset="0"/>
              </a:rPr>
              <a:t>TEAM MEMBERS</a:t>
            </a:r>
            <a:r>
              <a:rPr lang="en-IN" altLang="en-US" sz="1800" dirty="0">
                <a:solidFill>
                  <a:schemeClr val="tx2">
                    <a:lumMod val="50000"/>
                  </a:schemeClr>
                </a:solidFill>
                <a:latin typeface="Times New Roman" panose="02020603050405020304" pitchFamily="18" charset="0"/>
                <a:cs typeface="Times New Roman" panose="02020603050405020304" pitchFamily="18" charset="0"/>
              </a:rPr>
              <a:t>: </a:t>
            </a:r>
          </a:p>
          <a:p>
            <a:r>
              <a:rPr lang="en-IN" altLang="en-US" sz="1800" dirty="0">
                <a:solidFill>
                  <a:schemeClr val="tx2">
                    <a:lumMod val="50000"/>
                  </a:schemeClr>
                </a:solidFill>
                <a:latin typeface="Times New Roman" panose="02020603050405020304" pitchFamily="18" charset="0"/>
                <a:cs typeface="Times New Roman" panose="02020603050405020304" pitchFamily="18" charset="0"/>
              </a:rPr>
              <a:t>Pratisha</a:t>
            </a:r>
            <a:r>
              <a:rPr lang="en-US" altLang="en-US" sz="1800" dirty="0">
                <a:solidFill>
                  <a:schemeClr val="tx2">
                    <a:lumMod val="50000"/>
                  </a:schemeClr>
                </a:solidFill>
                <a:latin typeface="Times New Roman" panose="02020603050405020304" pitchFamily="18" charset="0"/>
                <a:cs typeface="Times New Roman" panose="02020603050405020304" pitchFamily="18" charset="0"/>
              </a:rPr>
              <a:t> </a:t>
            </a:r>
            <a:r>
              <a:rPr lang="en-IN" altLang="en-US" sz="1800" dirty="0">
                <a:solidFill>
                  <a:schemeClr val="tx2">
                    <a:lumMod val="50000"/>
                  </a:schemeClr>
                </a:solidFill>
                <a:latin typeface="Times New Roman" panose="02020603050405020304" pitchFamily="18" charset="0"/>
                <a:cs typeface="Times New Roman" panose="02020603050405020304" pitchFamily="18" charset="0"/>
              </a:rPr>
              <a:t>B (211417104195)</a:t>
            </a:r>
            <a:endParaRPr lang="zh-CN" altLang="en-US" dirty="0">
              <a:latin typeface="Times New Roman" panose="02020603050405020304" pitchFamily="18" charset="0"/>
              <a:cs typeface="Times New Roman" panose="02020603050405020304" pitchFamily="18" charset="0"/>
            </a:endParaRPr>
          </a:p>
          <a:p>
            <a:r>
              <a:rPr lang="en-IN" altLang="en-US" sz="1800" dirty="0">
                <a:solidFill>
                  <a:schemeClr val="tx2">
                    <a:lumMod val="50000"/>
                  </a:schemeClr>
                </a:solidFill>
                <a:latin typeface="Times New Roman" panose="02020603050405020304" pitchFamily="18" charset="0"/>
                <a:cs typeface="Times New Roman" panose="02020603050405020304" pitchFamily="18" charset="0"/>
              </a:rPr>
              <a:t>Nivedhitaa Ravichandran (21141710172)</a:t>
            </a:r>
          </a:p>
          <a:p>
            <a:r>
              <a:rPr lang="en-IN" altLang="en-US" sz="1800" dirty="0">
                <a:solidFill>
                  <a:schemeClr val="tx2">
                    <a:lumMod val="50000"/>
                  </a:schemeClr>
                </a:solidFill>
                <a:latin typeface="Times New Roman" panose="02020603050405020304" pitchFamily="18" charset="0"/>
                <a:cs typeface="Times New Roman" panose="02020603050405020304" pitchFamily="18" charset="0"/>
              </a:rPr>
              <a:t>Preethi</a:t>
            </a:r>
            <a:r>
              <a:rPr lang="en-US" altLang="en-US" sz="1800" dirty="0">
                <a:solidFill>
                  <a:schemeClr val="tx2">
                    <a:lumMod val="50000"/>
                  </a:schemeClr>
                </a:solidFill>
                <a:latin typeface="Times New Roman" panose="02020603050405020304" pitchFamily="18" charset="0"/>
                <a:cs typeface="Times New Roman" panose="02020603050405020304" pitchFamily="18" charset="0"/>
              </a:rPr>
              <a:t> M</a:t>
            </a:r>
            <a:r>
              <a:rPr lang="en-IN" altLang="en-US" sz="1800" dirty="0">
                <a:solidFill>
                  <a:schemeClr val="tx2">
                    <a:lumMod val="50000"/>
                  </a:schemeClr>
                </a:solidFill>
                <a:latin typeface="Times New Roman" panose="02020603050405020304" pitchFamily="18" charset="0"/>
                <a:cs typeface="Times New Roman" panose="02020603050405020304" pitchFamily="18" charset="0"/>
              </a:rPr>
              <a:t> (211417104198)</a:t>
            </a:r>
            <a:endParaRPr lang="zh-CN" alt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Guide Details:</a:t>
            </a:r>
          </a:p>
          <a:p>
            <a:r>
              <a:rPr lang="en-IN" dirty="0">
                <a:latin typeface="Times New Roman" panose="02020603050405020304" pitchFamily="18" charset="0"/>
                <a:cs typeface="Times New Roman" panose="02020603050405020304" pitchFamily="18" charset="0"/>
              </a:rPr>
              <a:t>Mrs. V. Sathya Preiya </a:t>
            </a:r>
          </a:p>
          <a:p>
            <a:r>
              <a:rPr lang="en-IN" dirty="0">
                <a:latin typeface="Times New Roman" panose="02020603050405020304" pitchFamily="18" charset="0"/>
                <a:cs typeface="Times New Roman" panose="02020603050405020304" pitchFamily="18" charset="0"/>
              </a:rPr>
              <a:t>Associate Professor</a:t>
            </a:r>
          </a:p>
        </p:txBody>
      </p:sp>
      <p:sp>
        <p:nvSpPr>
          <p:cNvPr id="4" name="TextBox 3">
            <a:extLst>
              <a:ext uri="{FF2B5EF4-FFF2-40B4-BE49-F238E27FC236}">
                <a16:creationId xmlns:a16="http://schemas.microsoft.com/office/drawing/2014/main" id="{7A79D0B3-C0A8-4D47-9CCE-1B53B80569F4}"/>
              </a:ext>
            </a:extLst>
          </p:cNvPr>
          <p:cNvSpPr txBox="1"/>
          <p:nvPr/>
        </p:nvSpPr>
        <p:spPr>
          <a:xfrm>
            <a:off x="2715491" y="2936557"/>
            <a:ext cx="3140363" cy="984885"/>
          </a:xfrm>
          <a:prstGeom prst="rect">
            <a:avLst/>
          </a:prstGeom>
          <a:noFill/>
        </p:spPr>
        <p:txBody>
          <a:bodyPr wrap="square" rtlCol="0">
            <a:spAutoFit/>
          </a:bodyPr>
          <a:lstStyle/>
          <a:p>
            <a:r>
              <a:rPr lang="en-US" b="1" dirty="0"/>
              <a:t>DOMAIN</a:t>
            </a:r>
            <a:r>
              <a:rPr lang="en-IN" b="1" dirty="0"/>
              <a:t>:</a:t>
            </a:r>
          </a:p>
          <a:p>
            <a:r>
              <a:rPr lang="en-IN" sz="2000" dirty="0"/>
              <a:t>ARTIFICIAL INTELLIGENCE</a:t>
            </a:r>
            <a:endParaRPr lang="en-US" sz="2000" dirty="0"/>
          </a:p>
        </p:txBody>
      </p:sp>
    </p:spTree>
    <p:extLst>
      <p:ext uri="{BB962C8B-B14F-4D97-AF65-F5344CB8AC3E}">
        <p14:creationId xmlns:p14="http://schemas.microsoft.com/office/powerpoint/2010/main" val="3227316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725248-58F1-4D2F-9078-BD0CFB5F6456}"/>
              </a:ext>
            </a:extLst>
          </p:cNvPr>
          <p:cNvSpPr>
            <a:spLocks noGrp="1"/>
          </p:cNvSpPr>
          <p:nvPr/>
        </p:nvSpPr>
        <p:spPr>
          <a:xfrm>
            <a:off x="1335921" y="275259"/>
            <a:ext cx="9520158"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dirty="0"/>
              <a:t>Activity Diagram</a:t>
            </a:r>
            <a:endParaRPr lang="en-IN" dirty="0"/>
          </a:p>
        </p:txBody>
      </p:sp>
      <p:pic>
        <p:nvPicPr>
          <p:cNvPr id="5" name="Picture 4">
            <a:extLst>
              <a:ext uri="{FF2B5EF4-FFF2-40B4-BE49-F238E27FC236}">
                <a16:creationId xmlns:a16="http://schemas.microsoft.com/office/drawing/2014/main" id="{2464DB87-932D-41D9-BFEA-20E4292E7425}"/>
              </a:ext>
            </a:extLst>
          </p:cNvPr>
          <p:cNvPicPr>
            <a:picLocks noChangeAspect="1"/>
          </p:cNvPicPr>
          <p:nvPr/>
        </p:nvPicPr>
        <p:blipFill>
          <a:blip r:embed="rId2"/>
          <a:stretch>
            <a:fillRect/>
          </a:stretch>
        </p:blipFill>
        <p:spPr>
          <a:xfrm>
            <a:off x="1417589" y="874200"/>
            <a:ext cx="9438489" cy="5191304"/>
          </a:xfrm>
          <a:prstGeom prst="rect">
            <a:avLst/>
          </a:prstGeom>
        </p:spPr>
      </p:pic>
    </p:spTree>
    <p:extLst>
      <p:ext uri="{BB962C8B-B14F-4D97-AF65-F5344CB8AC3E}">
        <p14:creationId xmlns:p14="http://schemas.microsoft.com/office/powerpoint/2010/main" val="800492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CF52E7-8588-4141-A1AA-F49CB0FC34BF}"/>
              </a:ext>
            </a:extLst>
          </p:cNvPr>
          <p:cNvSpPr>
            <a:spLocks noGrp="1"/>
          </p:cNvSpPr>
          <p:nvPr/>
        </p:nvSpPr>
        <p:spPr>
          <a:xfrm>
            <a:off x="1446758" y="806535"/>
            <a:ext cx="9520157" cy="105930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dirty="0"/>
              <a:t>Sequence Diagram</a:t>
            </a:r>
            <a:endParaRPr lang="en-IN" dirty="0"/>
          </a:p>
        </p:txBody>
      </p:sp>
      <p:pic>
        <p:nvPicPr>
          <p:cNvPr id="5" name="Content Placeholder 16">
            <a:extLst>
              <a:ext uri="{FF2B5EF4-FFF2-40B4-BE49-F238E27FC236}">
                <a16:creationId xmlns:a16="http://schemas.microsoft.com/office/drawing/2014/main" id="{AB474208-1416-4F4B-89C5-B30DE207CC8B}"/>
              </a:ext>
            </a:extLst>
          </p:cNvPr>
          <p:cNvPicPr>
            <a:picLocks noGrp="1" noChangeAspect="1"/>
          </p:cNvPicPr>
          <p:nvPr/>
        </p:nvPicPr>
        <p:blipFill>
          <a:blip r:embed="rId2"/>
          <a:stretch>
            <a:fillRect/>
          </a:stretch>
        </p:blipFill>
        <p:spPr>
          <a:xfrm>
            <a:off x="1447175" y="1865840"/>
            <a:ext cx="9519739" cy="4074787"/>
          </a:xfrm>
          <a:prstGeom prst="rect">
            <a:avLst/>
          </a:prstGeom>
        </p:spPr>
      </p:pic>
    </p:spTree>
    <p:extLst>
      <p:ext uri="{BB962C8B-B14F-4D97-AF65-F5344CB8AC3E}">
        <p14:creationId xmlns:p14="http://schemas.microsoft.com/office/powerpoint/2010/main" val="4207361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F64C6F-4728-4C02-971B-6C8D7AA9E946}"/>
              </a:ext>
            </a:extLst>
          </p:cNvPr>
          <p:cNvSpPr>
            <a:spLocks noGrp="1"/>
          </p:cNvSpPr>
          <p:nvPr/>
        </p:nvSpPr>
        <p:spPr>
          <a:xfrm>
            <a:off x="1335921" y="830523"/>
            <a:ext cx="9520158"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dirty="0"/>
              <a:t>Class Diagram</a:t>
            </a:r>
            <a:endParaRPr lang="en-IN" dirty="0"/>
          </a:p>
        </p:txBody>
      </p:sp>
      <p:pic>
        <p:nvPicPr>
          <p:cNvPr id="11" name="Picture 10">
            <a:extLst>
              <a:ext uri="{FF2B5EF4-FFF2-40B4-BE49-F238E27FC236}">
                <a16:creationId xmlns:a16="http://schemas.microsoft.com/office/drawing/2014/main" id="{CD3BE352-6C96-4F11-9E5A-698C70EEB4AB}"/>
              </a:ext>
            </a:extLst>
          </p:cNvPr>
          <p:cNvPicPr>
            <a:picLocks noChangeAspect="1"/>
          </p:cNvPicPr>
          <p:nvPr/>
        </p:nvPicPr>
        <p:blipFill>
          <a:blip r:embed="rId2"/>
          <a:stretch>
            <a:fillRect/>
          </a:stretch>
        </p:blipFill>
        <p:spPr>
          <a:xfrm>
            <a:off x="2082800" y="1469146"/>
            <a:ext cx="8026400" cy="4423691"/>
          </a:xfrm>
          <a:prstGeom prst="rect">
            <a:avLst/>
          </a:prstGeom>
        </p:spPr>
      </p:pic>
    </p:spTree>
    <p:extLst>
      <p:ext uri="{BB962C8B-B14F-4D97-AF65-F5344CB8AC3E}">
        <p14:creationId xmlns:p14="http://schemas.microsoft.com/office/powerpoint/2010/main" val="4291352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76BCE-E000-45E3-8A74-CE2B6854BA03}"/>
              </a:ext>
            </a:extLst>
          </p:cNvPr>
          <p:cNvSpPr>
            <a:spLocks noGrp="1"/>
          </p:cNvSpPr>
          <p:nvPr>
            <p:ph type="title"/>
          </p:nvPr>
        </p:nvSpPr>
        <p:spPr>
          <a:xfrm>
            <a:off x="1534696" y="493801"/>
            <a:ext cx="9520158" cy="1049235"/>
          </a:xfrm>
        </p:spPr>
        <p:txBody>
          <a:bodyPr anchor="t">
            <a:normAutofit/>
          </a:bodyPr>
          <a:lstStyle/>
          <a:p>
            <a:pPr algn="ctr"/>
            <a:r>
              <a:rPr lang="en-US" dirty="0">
                <a:latin typeface="Times New Roman" panose="02020603050405020304" pitchFamily="18" charset="0"/>
                <a:cs typeface="Times New Roman" panose="02020603050405020304" pitchFamily="18" charset="0"/>
              </a:rPr>
              <a:t>MODULES</a:t>
            </a:r>
            <a:br>
              <a:rPr lang="en-US" dirty="0">
                <a:latin typeface="Times New Roman" panose="02020603050405020304" pitchFamily="18" charset="0"/>
                <a:cs typeface="Times New Roman" panose="02020603050405020304" pitchFamily="18" charset="0"/>
              </a:rPr>
            </a:br>
            <a:r>
              <a:rPr lang="en-IN" b="0" i="0" u="none" strike="noStrike" baseline="0" dirty="0">
                <a:solidFill>
                  <a:srgbClr val="000000"/>
                </a:solidFill>
                <a:latin typeface="Times New Roman" panose="02020603050405020304" pitchFamily="18" charset="0"/>
                <a:cs typeface="Times New Roman" panose="02020603050405020304" pitchFamily="18" charset="0"/>
              </a:rPr>
              <a:t>Exploratory Data Analysis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0B68E8-85B5-4CD2-95D3-3507091C93A0}"/>
              </a:ext>
            </a:extLst>
          </p:cNvPr>
          <p:cNvSpPr>
            <a:spLocks noGrp="1"/>
          </p:cNvSpPr>
          <p:nvPr>
            <p:ph idx="1"/>
          </p:nvPr>
        </p:nvSpPr>
        <p:spPr/>
        <p:txBody>
          <a:bodyPr/>
          <a:lstStyle/>
          <a:p>
            <a:r>
              <a:rPr lang="en-US" sz="1800" b="0" i="0" u="none" strike="noStrike" baseline="0" dirty="0">
                <a:solidFill>
                  <a:srgbClr val="000000"/>
                </a:solidFill>
                <a:latin typeface="Arial" panose="020B0604020202020204" pitchFamily="34" charset="0"/>
              </a:rPr>
              <a:t>Exploratory data analysis is generally cross-classified in two ways.</a:t>
            </a:r>
          </a:p>
          <a:p>
            <a:pPr marL="514350" indent="-285750">
              <a:buFont typeface="Wingdings" panose="05000000000000000000" pitchFamily="2" charset="2"/>
              <a:buChar char="ü"/>
            </a:pPr>
            <a:r>
              <a:rPr lang="en-US" sz="1800" b="0" i="0" u="none" strike="noStrike" baseline="0" dirty="0">
                <a:solidFill>
                  <a:srgbClr val="000000"/>
                </a:solidFill>
                <a:latin typeface="Arial" panose="020B0604020202020204" pitchFamily="34" charset="0"/>
              </a:rPr>
              <a:t>Non-graphical or graphical.</a:t>
            </a:r>
          </a:p>
          <a:p>
            <a:pPr marL="514350" indent="-285750">
              <a:buFont typeface="Wingdings" panose="05000000000000000000" pitchFamily="2" charset="2"/>
              <a:buChar char="ü"/>
            </a:pPr>
            <a:r>
              <a:rPr lang="en-US" sz="1800" b="0" i="0" u="none" strike="noStrike" baseline="0" dirty="0">
                <a:solidFill>
                  <a:srgbClr val="000000"/>
                </a:solidFill>
                <a:latin typeface="Arial" panose="020B0604020202020204" pitchFamily="34" charset="0"/>
              </a:rPr>
              <a:t>Univariate or multivariate (usually just bivariate). </a:t>
            </a:r>
          </a:p>
          <a:p>
            <a:r>
              <a:rPr lang="en-US" sz="1800" b="0" i="0" u="none" strike="noStrike" baseline="0" dirty="0">
                <a:solidFill>
                  <a:srgbClr val="000000"/>
                </a:solidFill>
                <a:latin typeface="Arial" panose="020B0604020202020204" pitchFamily="34" charset="0"/>
              </a:rPr>
              <a:t>Data visualization is a technique that uses an array of static and interactive visuals within a specific context to help people understand and make sense of large amounts of data. </a:t>
            </a:r>
          </a:p>
          <a:p>
            <a:r>
              <a:rPr lang="en-US" sz="1800" b="0" i="0" u="none" strike="noStrike" baseline="0" dirty="0">
                <a:solidFill>
                  <a:srgbClr val="000000"/>
                </a:solidFill>
                <a:latin typeface="Arial" panose="020B0604020202020204" pitchFamily="34" charset="0"/>
              </a:rPr>
              <a:t>The data is often displayed in a story format that visualizes patterns, trends and correlations that may otherwise go unnoticed. </a:t>
            </a:r>
            <a:endParaRPr lang="en-IN" dirty="0"/>
          </a:p>
        </p:txBody>
      </p:sp>
    </p:spTree>
    <p:extLst>
      <p:ext uri="{BB962C8B-B14F-4D97-AF65-F5344CB8AC3E}">
        <p14:creationId xmlns:p14="http://schemas.microsoft.com/office/powerpoint/2010/main" val="2025199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6C84F-AFE3-4566-AC91-9EF9BDC78797}"/>
              </a:ext>
            </a:extLst>
          </p:cNvPr>
          <p:cNvSpPr>
            <a:spLocks noGrp="1"/>
          </p:cNvSpPr>
          <p:nvPr>
            <p:ph type="title"/>
          </p:nvPr>
        </p:nvSpPr>
        <p:spPr/>
        <p:txBody>
          <a:bodyPr anchor="t">
            <a:normAutofit/>
          </a:bodyPr>
          <a:lstStyle/>
          <a:p>
            <a:pPr algn="ctr"/>
            <a:r>
              <a:rPr lang="en-IN" sz="3600" b="0" i="0" u="none" strike="noStrike" baseline="0" dirty="0">
                <a:solidFill>
                  <a:srgbClr val="000000"/>
                </a:solidFill>
                <a:latin typeface="Times New Roman" panose="02020603050405020304" pitchFamily="18" charset="0"/>
                <a:cs typeface="Times New Roman" panose="02020603050405020304" pitchFamily="18" charset="0"/>
              </a:rPr>
              <a:t>Dataset Processing </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0EE161-D7CA-4B02-9EE5-49B58168B73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steps involved in data preprocessing are as follows:</a:t>
            </a:r>
          </a:p>
          <a:p>
            <a:pPr indent="131763">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Image Sharpening</a:t>
            </a:r>
          </a:p>
          <a:p>
            <a:pPr indent="131763">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Threshold Binary</a:t>
            </a:r>
          </a:p>
          <a:p>
            <a:pPr indent="131763">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Erosion</a:t>
            </a:r>
          </a:p>
          <a:p>
            <a:pPr indent="131763">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Sobel</a:t>
            </a:r>
          </a:p>
          <a:p>
            <a:pPr indent="131763">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Scaling</a:t>
            </a:r>
          </a:p>
          <a:p>
            <a:pPr indent="131763">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Contouring</a:t>
            </a:r>
          </a:p>
        </p:txBody>
      </p:sp>
    </p:spTree>
    <p:extLst>
      <p:ext uri="{BB962C8B-B14F-4D97-AF65-F5344CB8AC3E}">
        <p14:creationId xmlns:p14="http://schemas.microsoft.com/office/powerpoint/2010/main" val="2841249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C7E74-C26F-4692-9A76-CA781CCC75CC}"/>
              </a:ext>
            </a:extLst>
          </p:cNvPr>
          <p:cNvSpPr>
            <a:spLocks noGrp="1"/>
          </p:cNvSpPr>
          <p:nvPr>
            <p:ph type="title"/>
          </p:nvPr>
        </p:nvSpPr>
        <p:spPr/>
        <p:txBody>
          <a:bodyPr anchor="t"/>
          <a:lstStyle/>
          <a:p>
            <a:pPr algn="ctr"/>
            <a:r>
              <a:rPr lang="en-US" dirty="0"/>
              <a:t>Feature Selection</a:t>
            </a:r>
            <a:endParaRPr lang="en-IN" dirty="0"/>
          </a:p>
        </p:txBody>
      </p:sp>
      <p:sp>
        <p:nvSpPr>
          <p:cNvPr id="3" name="Content Placeholder 2">
            <a:extLst>
              <a:ext uri="{FF2B5EF4-FFF2-40B4-BE49-F238E27FC236}">
                <a16:creationId xmlns:a16="http://schemas.microsoft.com/office/drawing/2014/main" id="{CAAE665F-299A-4B95-BB04-7C045731EC05}"/>
              </a:ext>
            </a:extLst>
          </p:cNvPr>
          <p:cNvSpPr>
            <a:spLocks noGrp="1"/>
          </p:cNvSpPr>
          <p:nvPr>
            <p:ph idx="1"/>
          </p:nvPr>
        </p:nvSpPr>
        <p:spPr/>
        <p:txBody>
          <a:bodyPr/>
          <a:lstStyle/>
          <a:p>
            <a:r>
              <a:rPr lang="en-US" sz="1800" b="0" i="0" u="none" strike="noStrike" baseline="0" dirty="0">
                <a:solidFill>
                  <a:srgbClr val="000000"/>
                </a:solidFill>
                <a:latin typeface="Arial" panose="020B0604020202020204" pitchFamily="34" charset="0"/>
              </a:rPr>
              <a:t>The number of pixels in an image is the same as the size of the image for grayscale images we can find the pixel features by reshaping the shape of the image and returning the array form of the image. </a:t>
            </a:r>
          </a:p>
          <a:p>
            <a:r>
              <a:rPr lang="en-US" sz="1800" b="0" i="0" u="none" strike="noStrike" baseline="0" dirty="0">
                <a:solidFill>
                  <a:srgbClr val="000000"/>
                </a:solidFill>
                <a:latin typeface="Arial" panose="020B0604020202020204" pitchFamily="34" charset="0"/>
              </a:rPr>
              <a:t>Edges in an image are the corners where the pixel change drastically, as the images are stored in array form we can visualize different values and see where the change in pixel value is higher but doing it manually takes time </a:t>
            </a:r>
            <a:endParaRPr lang="en-IN" dirty="0"/>
          </a:p>
        </p:txBody>
      </p:sp>
    </p:spTree>
    <p:extLst>
      <p:ext uri="{BB962C8B-B14F-4D97-AF65-F5344CB8AC3E}">
        <p14:creationId xmlns:p14="http://schemas.microsoft.com/office/powerpoint/2010/main" val="1927994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C7FE4-F865-414C-9632-4ADFA5585F5C}"/>
              </a:ext>
            </a:extLst>
          </p:cNvPr>
          <p:cNvSpPr>
            <a:spLocks noGrp="1"/>
          </p:cNvSpPr>
          <p:nvPr>
            <p:ph type="title"/>
          </p:nvPr>
        </p:nvSpPr>
        <p:spPr/>
        <p:txBody>
          <a:bodyPr anchor="t"/>
          <a:lstStyle/>
          <a:p>
            <a:pPr algn="ctr"/>
            <a:r>
              <a:rPr lang="en-US" dirty="0"/>
              <a:t>Prediction</a:t>
            </a:r>
            <a:endParaRPr lang="en-IN" dirty="0"/>
          </a:p>
        </p:txBody>
      </p:sp>
      <p:sp>
        <p:nvSpPr>
          <p:cNvPr id="3" name="Content Placeholder 2">
            <a:extLst>
              <a:ext uri="{FF2B5EF4-FFF2-40B4-BE49-F238E27FC236}">
                <a16:creationId xmlns:a16="http://schemas.microsoft.com/office/drawing/2014/main" id="{7B1E6BE5-0910-48AC-AC61-2ADBD190A508}"/>
              </a:ext>
            </a:extLst>
          </p:cNvPr>
          <p:cNvSpPr>
            <a:spLocks noGrp="1"/>
          </p:cNvSpPr>
          <p:nvPr>
            <p:ph idx="1"/>
          </p:nvPr>
        </p:nvSpPr>
        <p:spPr>
          <a:xfrm>
            <a:off x="1534696" y="2015732"/>
            <a:ext cx="9520158" cy="3932486"/>
          </a:xfrm>
        </p:spPr>
        <p:txBody>
          <a:bodyPr>
            <a:normAutofit/>
          </a:bodyPr>
          <a:lstStyle/>
          <a:p>
            <a:r>
              <a:rPr lang="en-US" sz="1800" b="0" i="0" u="none" strike="noStrike" baseline="0" dirty="0" err="1">
                <a:solidFill>
                  <a:srgbClr val="000000"/>
                </a:solidFill>
                <a:latin typeface="Arial" panose="020B0604020202020204" pitchFamily="34" charset="0"/>
              </a:rPr>
              <a:t>ImageDataGenerator</a:t>
            </a:r>
            <a:r>
              <a:rPr lang="en-US" sz="1800" b="0" i="0" u="none" strike="noStrike" baseline="0" dirty="0">
                <a:solidFill>
                  <a:srgbClr val="000000"/>
                </a:solidFill>
                <a:latin typeface="Arial" panose="020B0604020202020204" pitchFamily="34" charset="0"/>
              </a:rPr>
              <a:t> class allows rotation of up to 90 degrees, horizontal flip, horizontal and vertical shift of the data..</a:t>
            </a:r>
          </a:p>
          <a:p>
            <a:r>
              <a:rPr lang="en-US" sz="1800" b="0" i="0" u="none" strike="noStrike" baseline="0" dirty="0">
                <a:solidFill>
                  <a:srgbClr val="000000"/>
                </a:solidFill>
                <a:latin typeface="Arial" panose="020B0604020202020204" pitchFamily="34" charset="0"/>
              </a:rPr>
              <a:t>Exponential Linear Unit (ELU) activation functions : A single fully-connected layer after the last max pooling.</a:t>
            </a:r>
          </a:p>
          <a:p>
            <a:r>
              <a:rPr lang="en-US" sz="1800" b="0" i="0" u="none" strike="noStrike" baseline="0" dirty="0">
                <a:solidFill>
                  <a:srgbClr val="000000"/>
                </a:solidFill>
                <a:latin typeface="Arial" panose="020B0604020202020204" pitchFamily="34" charset="0"/>
              </a:rPr>
              <a:t>Batch normalization provides a way to apply data processing, similar to the standard score, for the hidden layers of the network</a:t>
            </a:r>
          </a:p>
          <a:p>
            <a:r>
              <a:rPr lang="en-US" sz="1800" b="0" i="0" u="none" strike="noStrike" baseline="0" dirty="0">
                <a:solidFill>
                  <a:srgbClr val="000000"/>
                </a:solidFill>
                <a:latin typeface="Arial" panose="020B0604020202020204" pitchFamily="34" charset="0"/>
              </a:rPr>
              <a:t>It normalizes the outputs of the hidden layer for each mini-batch (hence the name) in a way, which maintains its mean activation value close to 0, and its standard deviation close to 1 </a:t>
            </a:r>
            <a:endParaRPr lang="en-IN" dirty="0"/>
          </a:p>
        </p:txBody>
      </p:sp>
    </p:spTree>
    <p:extLst>
      <p:ext uri="{BB962C8B-B14F-4D97-AF65-F5344CB8AC3E}">
        <p14:creationId xmlns:p14="http://schemas.microsoft.com/office/powerpoint/2010/main" val="2301175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CA46C-8E0D-4BD6-9DA2-859B3568A105}"/>
              </a:ext>
            </a:extLst>
          </p:cNvPr>
          <p:cNvSpPr>
            <a:spLocks noGrp="1"/>
          </p:cNvSpPr>
          <p:nvPr>
            <p:ph type="title"/>
          </p:nvPr>
        </p:nvSpPr>
        <p:spPr/>
        <p:txBody>
          <a:bodyPr anchor="ctr"/>
          <a:lstStyle/>
          <a:p>
            <a:pPr algn="ctr"/>
            <a:r>
              <a:rPr lang="en-US" dirty="0"/>
              <a:t>Confusion Matrix</a:t>
            </a:r>
            <a:endParaRPr lang="en-IN" dirty="0"/>
          </a:p>
        </p:txBody>
      </p:sp>
      <p:pic>
        <p:nvPicPr>
          <p:cNvPr id="5" name="Content Placeholder 4">
            <a:extLst>
              <a:ext uri="{FF2B5EF4-FFF2-40B4-BE49-F238E27FC236}">
                <a16:creationId xmlns:a16="http://schemas.microsoft.com/office/drawing/2014/main" id="{37230FCC-94AA-4657-93B7-4A04CCE638E0}"/>
              </a:ext>
            </a:extLst>
          </p:cNvPr>
          <p:cNvPicPr>
            <a:picLocks noGrp="1" noChangeAspect="1"/>
          </p:cNvPicPr>
          <p:nvPr>
            <p:ph idx="1"/>
          </p:nvPr>
        </p:nvPicPr>
        <p:blipFill>
          <a:blip r:embed="rId2"/>
          <a:stretch>
            <a:fillRect/>
          </a:stretch>
        </p:blipFill>
        <p:spPr>
          <a:xfrm>
            <a:off x="1534696" y="2156715"/>
            <a:ext cx="5048955" cy="2743583"/>
          </a:xfrm>
        </p:spPr>
      </p:pic>
      <p:pic>
        <p:nvPicPr>
          <p:cNvPr id="7" name="Picture 6">
            <a:extLst>
              <a:ext uri="{FF2B5EF4-FFF2-40B4-BE49-F238E27FC236}">
                <a16:creationId xmlns:a16="http://schemas.microsoft.com/office/drawing/2014/main" id="{DDED44C9-CD62-4E21-8345-9389CC12DF25}"/>
              </a:ext>
            </a:extLst>
          </p:cNvPr>
          <p:cNvPicPr>
            <a:picLocks noChangeAspect="1"/>
          </p:cNvPicPr>
          <p:nvPr/>
        </p:nvPicPr>
        <p:blipFill>
          <a:blip r:embed="rId3"/>
          <a:stretch>
            <a:fillRect/>
          </a:stretch>
        </p:blipFill>
        <p:spPr>
          <a:xfrm>
            <a:off x="6740175" y="2156714"/>
            <a:ext cx="5010849" cy="2743583"/>
          </a:xfrm>
          <a:prstGeom prst="rect">
            <a:avLst/>
          </a:prstGeom>
        </p:spPr>
      </p:pic>
    </p:spTree>
    <p:extLst>
      <p:ext uri="{BB962C8B-B14F-4D97-AF65-F5344CB8AC3E}">
        <p14:creationId xmlns:p14="http://schemas.microsoft.com/office/powerpoint/2010/main" val="3635565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768A-42C6-412F-92EC-09EDE6B5016D}"/>
              </a:ext>
            </a:extLst>
          </p:cNvPr>
          <p:cNvSpPr>
            <a:spLocks noGrp="1"/>
          </p:cNvSpPr>
          <p:nvPr>
            <p:ph type="title"/>
          </p:nvPr>
        </p:nvSpPr>
        <p:spPr>
          <a:xfrm>
            <a:off x="1553169" y="431347"/>
            <a:ext cx="9520158" cy="1049235"/>
          </a:xfrm>
        </p:spPr>
        <p:txBody>
          <a:bodyPr anchor="ctr"/>
          <a:lstStyle/>
          <a:p>
            <a:pPr algn="ctr"/>
            <a:r>
              <a:rPr lang="en-US" dirty="0"/>
              <a:t>Performance Analysis</a:t>
            </a:r>
            <a:endParaRPr lang="en-IN" dirty="0"/>
          </a:p>
        </p:txBody>
      </p:sp>
      <p:pic>
        <p:nvPicPr>
          <p:cNvPr id="11" name="Content Placeholder 10">
            <a:extLst>
              <a:ext uri="{FF2B5EF4-FFF2-40B4-BE49-F238E27FC236}">
                <a16:creationId xmlns:a16="http://schemas.microsoft.com/office/drawing/2014/main" id="{A907BF92-6518-4C9D-970A-4BE9BCC1A618}"/>
              </a:ext>
            </a:extLst>
          </p:cNvPr>
          <p:cNvPicPr>
            <a:picLocks noGrp="1" noChangeAspect="1"/>
          </p:cNvPicPr>
          <p:nvPr>
            <p:ph idx="1"/>
          </p:nvPr>
        </p:nvPicPr>
        <p:blipFill>
          <a:blip r:embed="rId2"/>
          <a:stretch>
            <a:fillRect/>
          </a:stretch>
        </p:blipFill>
        <p:spPr>
          <a:xfrm>
            <a:off x="2498436" y="1403927"/>
            <a:ext cx="7195128" cy="4553528"/>
          </a:xfrm>
          <a:prstGeom prst="rect">
            <a:avLst/>
          </a:prstGeom>
          <a:ln>
            <a:solidFill>
              <a:schemeClr val="tx1"/>
            </a:solidFill>
          </a:ln>
        </p:spPr>
      </p:pic>
    </p:spTree>
    <p:extLst>
      <p:ext uri="{BB962C8B-B14F-4D97-AF65-F5344CB8AC3E}">
        <p14:creationId xmlns:p14="http://schemas.microsoft.com/office/powerpoint/2010/main" val="4215112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05C46-6D61-4CC1-88B2-F50164F8DBA2}"/>
              </a:ext>
            </a:extLst>
          </p:cNvPr>
          <p:cNvSpPr>
            <a:spLocks noGrp="1"/>
          </p:cNvSpPr>
          <p:nvPr>
            <p:ph type="title"/>
          </p:nvPr>
        </p:nvSpPr>
        <p:spPr/>
        <p:txBody>
          <a:bodyPr anchor="t"/>
          <a:lstStyle/>
          <a:p>
            <a:pPr algn="ctr"/>
            <a:r>
              <a:rPr lang="en-US" dirty="0"/>
              <a:t>Screenshots</a:t>
            </a:r>
            <a:endParaRPr lang="en-IN" dirty="0"/>
          </a:p>
        </p:txBody>
      </p:sp>
      <p:pic>
        <p:nvPicPr>
          <p:cNvPr id="5" name="Content Placeholder 4">
            <a:extLst>
              <a:ext uri="{FF2B5EF4-FFF2-40B4-BE49-F238E27FC236}">
                <a16:creationId xmlns:a16="http://schemas.microsoft.com/office/drawing/2014/main" id="{3F5F9B5C-4040-458E-A26B-C6AC2EF14867}"/>
              </a:ext>
            </a:extLst>
          </p:cNvPr>
          <p:cNvPicPr>
            <a:picLocks noGrp="1" noChangeAspect="1"/>
          </p:cNvPicPr>
          <p:nvPr>
            <p:ph idx="1"/>
          </p:nvPr>
        </p:nvPicPr>
        <p:blipFill rotWithShape="1">
          <a:blip r:embed="rId2"/>
          <a:srcRect l="51206"/>
          <a:stretch/>
        </p:blipFill>
        <p:spPr>
          <a:xfrm>
            <a:off x="1450686" y="1709330"/>
            <a:ext cx="3370696" cy="2495627"/>
          </a:xfrm>
        </p:spPr>
      </p:pic>
      <p:pic>
        <p:nvPicPr>
          <p:cNvPr id="4" name="Content Placeholder 14">
            <a:extLst>
              <a:ext uri="{FF2B5EF4-FFF2-40B4-BE49-F238E27FC236}">
                <a16:creationId xmlns:a16="http://schemas.microsoft.com/office/drawing/2014/main" id="{A0EFB519-0CE8-48B8-B780-B5D852BC70AD}"/>
              </a:ext>
            </a:extLst>
          </p:cNvPr>
          <p:cNvPicPr>
            <a:picLocks noChangeAspect="1"/>
          </p:cNvPicPr>
          <p:nvPr/>
        </p:nvPicPr>
        <p:blipFill>
          <a:blip r:embed="rId3"/>
          <a:stretch>
            <a:fillRect/>
          </a:stretch>
        </p:blipFill>
        <p:spPr>
          <a:xfrm>
            <a:off x="4905392" y="1705380"/>
            <a:ext cx="3254022" cy="2499577"/>
          </a:xfrm>
          <a:prstGeom prst="rect">
            <a:avLst/>
          </a:prstGeom>
        </p:spPr>
      </p:pic>
      <p:pic>
        <p:nvPicPr>
          <p:cNvPr id="6" name="Content Placeholder 4">
            <a:extLst>
              <a:ext uri="{FF2B5EF4-FFF2-40B4-BE49-F238E27FC236}">
                <a16:creationId xmlns:a16="http://schemas.microsoft.com/office/drawing/2014/main" id="{3E454085-26A9-4609-8928-C2FB38AB4CC6}"/>
              </a:ext>
            </a:extLst>
          </p:cNvPr>
          <p:cNvPicPr>
            <a:picLocks noChangeAspect="1"/>
          </p:cNvPicPr>
          <p:nvPr/>
        </p:nvPicPr>
        <p:blipFill>
          <a:blip r:embed="rId4"/>
          <a:stretch>
            <a:fillRect/>
          </a:stretch>
        </p:blipFill>
        <p:spPr>
          <a:xfrm>
            <a:off x="8243424" y="1705380"/>
            <a:ext cx="3215919" cy="2476715"/>
          </a:xfrm>
          <a:prstGeom prst="rect">
            <a:avLst/>
          </a:prstGeom>
        </p:spPr>
      </p:pic>
    </p:spTree>
    <p:extLst>
      <p:ext uri="{BB962C8B-B14F-4D97-AF65-F5344CB8AC3E}">
        <p14:creationId xmlns:p14="http://schemas.microsoft.com/office/powerpoint/2010/main" val="1631619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3E118-A10E-4A42-A394-40CB8B47D36C}"/>
              </a:ext>
            </a:extLst>
          </p:cNvPr>
          <p:cNvSpPr>
            <a:spLocks noGrp="1"/>
          </p:cNvSpPr>
          <p:nvPr>
            <p:ph type="title"/>
          </p:nvPr>
        </p:nvSpPr>
        <p:spPr/>
        <p:txBody>
          <a:bodyPr anchor="ctr"/>
          <a:lstStyle/>
          <a:p>
            <a:pPr algn="ct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44471E-A27A-48E1-B994-B5AF2F002F26}"/>
              </a:ext>
            </a:extLst>
          </p:cNvPr>
          <p:cNvSpPr>
            <a:spLocks noGrp="1"/>
          </p:cNvSpPr>
          <p:nvPr>
            <p:ph idx="1"/>
          </p:nvPr>
        </p:nvSpPr>
        <p:spPr>
          <a:xfrm>
            <a:off x="1534696" y="1887586"/>
            <a:ext cx="9520158" cy="3960195"/>
          </a:xfrm>
        </p:spPr>
        <p:txBody>
          <a:bodyPr anchor="t">
            <a:noAutofit/>
          </a:bodyPr>
          <a:lstStyle/>
          <a:p>
            <a:r>
              <a:rPr lang="en-US" sz="2800" baseline="-25000" dirty="0">
                <a:latin typeface="Times New Roman" panose="02020603050405020304" pitchFamily="18" charset="0"/>
                <a:cs typeface="Times New Roman" panose="02020603050405020304" pitchFamily="18" charset="0"/>
              </a:rPr>
              <a:t>Unique to each individual, even among identical twins.</a:t>
            </a:r>
          </a:p>
          <a:p>
            <a:endParaRPr lang="en-US" sz="2800" baseline="-25000" dirty="0">
              <a:latin typeface="Times New Roman" panose="02020603050405020304" pitchFamily="18" charset="0"/>
              <a:cs typeface="Times New Roman" panose="02020603050405020304" pitchFamily="18" charset="0"/>
            </a:endParaRPr>
          </a:p>
          <a:p>
            <a:r>
              <a:rPr lang="en-US" sz="2800" baseline="-25000" dirty="0">
                <a:latin typeface="Times New Roman" panose="02020603050405020304" pitchFamily="18" charset="0"/>
                <a:cs typeface="Times New Roman" panose="02020603050405020304" pitchFamily="18" charset="0"/>
              </a:rPr>
              <a:t>Finger vein recognition is a method that specifies an individual using the vein pattern inside one’s fingers.</a:t>
            </a:r>
          </a:p>
          <a:p>
            <a:endParaRPr lang="en-US" sz="2800" baseline="-25000" dirty="0">
              <a:latin typeface="Times New Roman" panose="02020603050405020304" pitchFamily="18" charset="0"/>
              <a:cs typeface="Times New Roman" panose="02020603050405020304" pitchFamily="18" charset="0"/>
            </a:endParaRPr>
          </a:p>
          <a:p>
            <a:r>
              <a:rPr lang="en-US" sz="2800" baseline="-25000" dirty="0">
                <a:latin typeface="Times New Roman" panose="02020603050405020304" pitchFamily="18" charset="0"/>
                <a:cs typeface="Times New Roman" panose="02020603050405020304" pitchFamily="18" charset="0"/>
              </a:rPr>
              <a:t>Less intrusive.</a:t>
            </a:r>
          </a:p>
          <a:p>
            <a:endParaRPr lang="en-US" sz="2800" baseline="-25000" dirty="0">
              <a:latin typeface="Times New Roman" panose="02020603050405020304" pitchFamily="18" charset="0"/>
              <a:cs typeface="Times New Roman" panose="02020603050405020304" pitchFamily="18" charset="0"/>
            </a:endParaRPr>
          </a:p>
          <a:p>
            <a:r>
              <a:rPr lang="en-US" sz="2800" baseline="-25000" dirty="0">
                <a:latin typeface="Times New Roman" panose="02020603050405020304" pitchFamily="18" charset="0"/>
                <a:cs typeface="Times New Roman" panose="02020603050405020304" pitchFamily="18" charset="0"/>
              </a:rPr>
              <a:t>Extremely difficult to read or steal and hence cannot be duplicated. </a:t>
            </a:r>
          </a:p>
          <a:p>
            <a:pPr marL="354330" indent="-285750"/>
            <a:endParaRPr lang="en-US" sz="2800" baseline="-25000" dirty="0">
              <a:latin typeface="Times New Roman" panose="02020603050405020304" pitchFamily="18" charset="0"/>
              <a:cs typeface="Times New Roman" panose="02020603050405020304" pitchFamily="18" charset="0"/>
            </a:endParaRPr>
          </a:p>
          <a:p>
            <a:pPr marL="0" indent="0" algn="just">
              <a:buNone/>
            </a:pPr>
            <a:endParaRPr lang="en-IN"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24193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92F8-B85F-4167-869D-59B00FD99B61}"/>
              </a:ext>
            </a:extLst>
          </p:cNvPr>
          <p:cNvSpPr>
            <a:spLocks noGrp="1"/>
          </p:cNvSpPr>
          <p:nvPr>
            <p:ph type="title"/>
          </p:nvPr>
        </p:nvSpPr>
        <p:spPr/>
        <p:txBody>
          <a:bodyPr anchor="ctr"/>
          <a:lstStyle/>
          <a:p>
            <a:pPr algn="ctr"/>
            <a:r>
              <a:rPr lang="en-US" dirty="0"/>
              <a:t>Screenshots</a:t>
            </a:r>
            <a:endParaRPr lang="en-IN" dirty="0"/>
          </a:p>
        </p:txBody>
      </p:sp>
      <p:pic>
        <p:nvPicPr>
          <p:cNvPr id="11" name="Content Placeholder 7">
            <a:extLst>
              <a:ext uri="{FF2B5EF4-FFF2-40B4-BE49-F238E27FC236}">
                <a16:creationId xmlns:a16="http://schemas.microsoft.com/office/drawing/2014/main" id="{C3557A47-F818-493A-8B98-CCE3DBEC6804}"/>
              </a:ext>
            </a:extLst>
          </p:cNvPr>
          <p:cNvPicPr>
            <a:picLocks noGrp="1" noChangeAspect="1"/>
          </p:cNvPicPr>
          <p:nvPr>
            <p:ph sz="half" idx="1"/>
          </p:nvPr>
        </p:nvPicPr>
        <p:blipFill rotWithShape="1">
          <a:blip r:embed="rId2"/>
          <a:srcRect l="55981" b="50581"/>
          <a:stretch/>
        </p:blipFill>
        <p:spPr>
          <a:xfrm>
            <a:off x="1534695" y="2129711"/>
            <a:ext cx="3381375" cy="2598578"/>
          </a:xfrm>
          <a:prstGeom prst="rect">
            <a:avLst/>
          </a:prstGeom>
        </p:spPr>
      </p:pic>
      <p:sp>
        <p:nvSpPr>
          <p:cNvPr id="5" name="Rectangle 6">
            <a:extLst>
              <a:ext uri="{FF2B5EF4-FFF2-40B4-BE49-F238E27FC236}">
                <a16:creationId xmlns:a16="http://schemas.microsoft.com/office/drawing/2014/main" id="{88E3FFF0-A76E-4BB9-9A5A-F7DC20C615EC}"/>
              </a:ext>
            </a:extLst>
          </p:cNvPr>
          <p:cNvSpPr>
            <a:spLocks noChangeArrowheads="1"/>
          </p:cNvSpPr>
          <p:nvPr/>
        </p:nvSpPr>
        <p:spPr bwMode="auto">
          <a:xfrm>
            <a:off x="6096000" y="20585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6" name="Group 1">
            <a:extLst>
              <a:ext uri="{FF2B5EF4-FFF2-40B4-BE49-F238E27FC236}">
                <a16:creationId xmlns:a16="http://schemas.microsoft.com/office/drawing/2014/main" id="{179F2F40-B7DC-4BB5-B283-410FD5967446}"/>
              </a:ext>
            </a:extLst>
          </p:cNvPr>
          <p:cNvGrpSpPr>
            <a:grpSpLocks/>
          </p:cNvGrpSpPr>
          <p:nvPr/>
        </p:nvGrpSpPr>
        <p:grpSpPr bwMode="auto">
          <a:xfrm>
            <a:off x="6096000" y="2058519"/>
            <a:ext cx="4467225" cy="2935288"/>
            <a:chOff x="0" y="0"/>
            <a:chExt cx="7035" cy="4623"/>
          </a:xfrm>
        </p:grpSpPr>
        <p:pic>
          <p:nvPicPr>
            <p:cNvPr id="2053" name="Picture 5">
              <a:extLst>
                <a:ext uri="{FF2B5EF4-FFF2-40B4-BE49-F238E27FC236}">
                  <a16:creationId xmlns:a16="http://schemas.microsoft.com/office/drawing/2014/main" id="{B3E3B919-7157-4BB1-9818-F5CB66A0A6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 y="15"/>
              <a:ext cx="3222" cy="459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58AE9173-8180-439E-931E-6F73D7215452}"/>
                </a:ext>
              </a:extLst>
            </p:cNvPr>
            <p:cNvSpPr>
              <a:spLocks noChangeArrowheads="1"/>
            </p:cNvSpPr>
            <p:nvPr/>
          </p:nvSpPr>
          <p:spPr bwMode="auto">
            <a:xfrm>
              <a:off x="7" y="7"/>
              <a:ext cx="3511" cy="46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1" name="Picture 3">
              <a:extLst>
                <a:ext uri="{FF2B5EF4-FFF2-40B4-BE49-F238E27FC236}">
                  <a16:creationId xmlns:a16="http://schemas.microsoft.com/office/drawing/2014/main" id="{3E480BDC-28B6-4C75-B6EF-F61B4153F1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9" y="75"/>
              <a:ext cx="3351" cy="450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D1483EC8-CF9D-4A80-9B9A-7F4B51C5E6C6}"/>
                </a:ext>
              </a:extLst>
            </p:cNvPr>
            <p:cNvSpPr>
              <a:spLocks noChangeArrowheads="1"/>
            </p:cNvSpPr>
            <p:nvPr/>
          </p:nvSpPr>
          <p:spPr bwMode="auto">
            <a:xfrm>
              <a:off x="3577" y="67"/>
              <a:ext cx="3450" cy="453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3437473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4C36-26F6-4035-A7FF-03752856EF3D}"/>
              </a:ext>
            </a:extLst>
          </p:cNvPr>
          <p:cNvSpPr>
            <a:spLocks noGrp="1"/>
          </p:cNvSpPr>
          <p:nvPr>
            <p:ph type="title"/>
          </p:nvPr>
        </p:nvSpPr>
        <p:spPr/>
        <p:txBody>
          <a:bodyPr anchor="ctr"/>
          <a:lstStyle/>
          <a:p>
            <a:pPr algn="ctr"/>
            <a:r>
              <a:rPr lang="en-US" dirty="0"/>
              <a:t>Screenshots</a:t>
            </a:r>
            <a:endParaRPr lang="en-IN" dirty="0"/>
          </a:p>
        </p:txBody>
      </p:sp>
      <p:sp>
        <p:nvSpPr>
          <p:cNvPr id="11" name="Rectangle 11">
            <a:extLst>
              <a:ext uri="{FF2B5EF4-FFF2-40B4-BE49-F238E27FC236}">
                <a16:creationId xmlns:a16="http://schemas.microsoft.com/office/drawing/2014/main" id="{3756DF90-5BCC-4DD6-A983-35F0521EB01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12" name="Group 8">
            <a:extLst>
              <a:ext uri="{FF2B5EF4-FFF2-40B4-BE49-F238E27FC236}">
                <a16:creationId xmlns:a16="http://schemas.microsoft.com/office/drawing/2014/main" id="{F753D887-F9F8-4282-A8A0-5041F7949A21}"/>
              </a:ext>
            </a:extLst>
          </p:cNvPr>
          <p:cNvGrpSpPr>
            <a:grpSpLocks/>
          </p:cNvGrpSpPr>
          <p:nvPr/>
        </p:nvGrpSpPr>
        <p:grpSpPr bwMode="auto">
          <a:xfrm>
            <a:off x="3782218" y="2203142"/>
            <a:ext cx="4627563" cy="3328988"/>
            <a:chOff x="0" y="0"/>
            <a:chExt cx="7287" cy="5243"/>
          </a:xfrm>
        </p:grpSpPr>
        <p:pic>
          <p:nvPicPr>
            <p:cNvPr id="2058" name="Picture 10">
              <a:extLst>
                <a:ext uri="{FF2B5EF4-FFF2-40B4-BE49-F238E27FC236}">
                  <a16:creationId xmlns:a16="http://schemas.microsoft.com/office/drawing/2014/main" id="{B38BFA0A-CF79-4B00-A251-313FC7315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 y="15"/>
              <a:ext cx="7018" cy="5184"/>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9">
              <a:extLst>
                <a:ext uri="{FF2B5EF4-FFF2-40B4-BE49-F238E27FC236}">
                  <a16:creationId xmlns:a16="http://schemas.microsoft.com/office/drawing/2014/main" id="{3D21A9DD-CC3B-44A2-A26E-4D83D09A3862}"/>
                </a:ext>
              </a:extLst>
            </p:cNvPr>
            <p:cNvSpPr>
              <a:spLocks noChangeArrowheads="1"/>
            </p:cNvSpPr>
            <p:nvPr/>
          </p:nvSpPr>
          <p:spPr bwMode="auto">
            <a:xfrm>
              <a:off x="7" y="7"/>
              <a:ext cx="7272" cy="522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3197387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68A73-57EE-4867-809D-86F0DF576CB5}"/>
              </a:ext>
            </a:extLst>
          </p:cNvPr>
          <p:cNvSpPr>
            <a:spLocks noGrp="1"/>
          </p:cNvSpPr>
          <p:nvPr>
            <p:ph type="title"/>
          </p:nvPr>
        </p:nvSpPr>
        <p:spPr/>
        <p:txBody>
          <a:bodyPr anchor="ctr"/>
          <a:lstStyle/>
          <a:p>
            <a:pPr algn="ctr"/>
            <a:r>
              <a:rPr lang="en-US" dirty="0"/>
              <a:t>Screenshots</a:t>
            </a:r>
            <a:endParaRPr lang="en-IN" dirty="0"/>
          </a:p>
        </p:txBody>
      </p:sp>
      <p:grpSp>
        <p:nvGrpSpPr>
          <p:cNvPr id="9" name="Group 5">
            <a:extLst>
              <a:ext uri="{FF2B5EF4-FFF2-40B4-BE49-F238E27FC236}">
                <a16:creationId xmlns:a16="http://schemas.microsoft.com/office/drawing/2014/main" id="{37178CCC-D331-49E5-A7F6-E908053952ED}"/>
              </a:ext>
            </a:extLst>
          </p:cNvPr>
          <p:cNvGrpSpPr>
            <a:grpSpLocks/>
          </p:cNvGrpSpPr>
          <p:nvPr/>
        </p:nvGrpSpPr>
        <p:grpSpPr bwMode="auto">
          <a:xfrm>
            <a:off x="1818065" y="2132768"/>
            <a:ext cx="3211512" cy="2998788"/>
            <a:chOff x="3730" y="182"/>
            <a:chExt cx="5058" cy="4722"/>
          </a:xfrm>
        </p:grpSpPr>
        <p:pic>
          <p:nvPicPr>
            <p:cNvPr id="1030" name="Picture 6">
              <a:extLst>
                <a:ext uri="{FF2B5EF4-FFF2-40B4-BE49-F238E27FC236}">
                  <a16:creationId xmlns:a16="http://schemas.microsoft.com/office/drawing/2014/main" id="{DB847795-B307-4E1A-8039-747A2EDE9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5" y="197"/>
              <a:ext cx="5028" cy="469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7">
              <a:extLst>
                <a:ext uri="{FF2B5EF4-FFF2-40B4-BE49-F238E27FC236}">
                  <a16:creationId xmlns:a16="http://schemas.microsoft.com/office/drawing/2014/main" id="{73C974CE-A26A-479E-8709-73A2C2BB3F89}"/>
                </a:ext>
              </a:extLst>
            </p:cNvPr>
            <p:cNvSpPr>
              <a:spLocks noChangeArrowheads="1"/>
            </p:cNvSpPr>
            <p:nvPr/>
          </p:nvSpPr>
          <p:spPr bwMode="auto">
            <a:xfrm>
              <a:off x="3738" y="189"/>
              <a:ext cx="5043" cy="470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pic>
        <p:nvPicPr>
          <p:cNvPr id="6" name="Content Placeholder 6">
            <a:extLst>
              <a:ext uri="{FF2B5EF4-FFF2-40B4-BE49-F238E27FC236}">
                <a16:creationId xmlns:a16="http://schemas.microsoft.com/office/drawing/2014/main" id="{000A39C3-3EAE-4D94-89D6-B164287B511D}"/>
              </a:ext>
            </a:extLst>
          </p:cNvPr>
          <p:cNvPicPr>
            <a:picLocks noChangeAspect="1"/>
          </p:cNvPicPr>
          <p:nvPr/>
        </p:nvPicPr>
        <p:blipFill>
          <a:blip r:embed="rId3"/>
          <a:stretch>
            <a:fillRect/>
          </a:stretch>
        </p:blipFill>
        <p:spPr>
          <a:xfrm>
            <a:off x="6752265" y="2393486"/>
            <a:ext cx="3612146" cy="2476715"/>
          </a:xfrm>
          <a:prstGeom prst="rect">
            <a:avLst/>
          </a:prstGeom>
        </p:spPr>
      </p:pic>
    </p:spTree>
    <p:extLst>
      <p:ext uri="{BB962C8B-B14F-4D97-AF65-F5344CB8AC3E}">
        <p14:creationId xmlns:p14="http://schemas.microsoft.com/office/powerpoint/2010/main" val="2889307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D171-5D98-4EA2-8C68-32D6EE6BFF8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BA5761B-5222-4285-B96C-7737A3F4EC2B}"/>
              </a:ext>
            </a:extLst>
          </p:cNvPr>
          <p:cNvSpPr>
            <a:spLocks noGrp="1"/>
          </p:cNvSpPr>
          <p:nvPr>
            <p:ph idx="1"/>
          </p:nvPr>
        </p:nvSpPr>
        <p:spPr>
          <a:xfrm>
            <a:off x="1463675" y="2122264"/>
            <a:ext cx="9520158" cy="3450613"/>
          </a:xfrm>
        </p:spPr>
        <p:txBody>
          <a:bodyPr>
            <a:normAutofit/>
          </a:bodyPr>
          <a:lstStyle/>
          <a:p>
            <a:r>
              <a:rPr lang="en-US" sz="2000" dirty="0">
                <a:latin typeface="Times New Roman" pitchFamily="18" charset="0"/>
                <a:cs typeface="Times New Roman" pitchFamily="18" charset="0"/>
              </a:rPr>
              <a:t>Suitable for quantification in the early stage and for use in </a:t>
            </a:r>
          </a:p>
          <a:p>
            <a:pPr marL="0" indent="0">
              <a:buNone/>
            </a:pPr>
            <a:r>
              <a:rPr lang="en-US" sz="2000" dirty="0">
                <a:latin typeface="Times New Roman" pitchFamily="18" charset="0"/>
                <a:cs typeface="Times New Roman" pitchFamily="18" charset="0"/>
              </a:rPr>
              <a:t>     large cohorts.</a:t>
            </a:r>
          </a:p>
          <a:p>
            <a:pPr>
              <a:buFont typeface="Wingdings" pitchFamily="2" charset="2"/>
              <a:buChar char="Ø"/>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More timely with our quantitative measurements than by ordinal scores.</a:t>
            </a:r>
          </a:p>
          <a:p>
            <a:pPr>
              <a:buFont typeface="Wingdings" pitchFamily="2" charset="2"/>
              <a:buChar char="Ø"/>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Our future research is to  enhance the existing authentication system by integrating the designed model for finger vein based biometric authentication</a:t>
            </a:r>
          </a:p>
          <a:p>
            <a:pPr>
              <a:buFont typeface="Wingdings" pitchFamily="2" charset="2"/>
              <a:buChar char="Ø"/>
            </a:pPr>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440614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5BC64-4A62-48C9-84F7-022D2F1CAAC8}"/>
              </a:ext>
            </a:extLst>
          </p:cNvPr>
          <p:cNvSpPr>
            <a:spLocks noGrp="1"/>
          </p:cNvSpPr>
          <p:nvPr>
            <p:ph type="title"/>
          </p:nvPr>
        </p:nvSpPr>
        <p:spPr>
          <a:xfrm>
            <a:off x="1534696" y="388882"/>
            <a:ext cx="9520158" cy="1049235"/>
          </a:xfrm>
        </p:spPr>
        <p:txBody>
          <a:bodyPr anchor="ctr"/>
          <a:lstStyle/>
          <a:p>
            <a:pPr algn="ctr"/>
            <a:r>
              <a:rPr lang="en-US" dirty="0"/>
              <a:t>REFERENCES</a:t>
            </a:r>
            <a:endParaRPr lang="en-IN" dirty="0"/>
          </a:p>
        </p:txBody>
      </p:sp>
      <p:sp>
        <p:nvSpPr>
          <p:cNvPr id="3" name="Content Placeholder 2">
            <a:extLst>
              <a:ext uri="{FF2B5EF4-FFF2-40B4-BE49-F238E27FC236}">
                <a16:creationId xmlns:a16="http://schemas.microsoft.com/office/drawing/2014/main" id="{65C76839-197B-4507-8F16-012AE7BEAC06}"/>
              </a:ext>
            </a:extLst>
          </p:cNvPr>
          <p:cNvSpPr>
            <a:spLocks noGrp="1"/>
          </p:cNvSpPr>
          <p:nvPr>
            <p:ph idx="1"/>
          </p:nvPr>
        </p:nvSpPr>
        <p:spPr>
          <a:xfrm>
            <a:off x="1534696" y="1366982"/>
            <a:ext cx="9520158" cy="4686499"/>
          </a:xfrm>
        </p:spPr>
        <p:txBody>
          <a:bodyPr>
            <a:normAutofit fontScale="92500" lnSpcReduction="20000"/>
          </a:bodyPr>
          <a:lstStyle/>
          <a:p>
            <a:pPr marL="742950" marR="756920" lvl="1" indent="-285750" algn="just">
              <a:lnSpc>
                <a:spcPct val="150000"/>
              </a:lnSpc>
              <a:spcBef>
                <a:spcPts val="780"/>
              </a:spcBef>
              <a:spcAft>
                <a:spcPts val="0"/>
              </a:spcAft>
              <a:buSzPts val="1200"/>
              <a:buFont typeface="Times New Roman" panose="02020603050405020304" pitchFamily="18" charset="0"/>
              <a:buAutoNum type="arabicPeriod"/>
            </a:pPr>
            <a:r>
              <a:rPr lang="en-US" sz="1500" spc="-30" dirty="0">
                <a:effectLst/>
                <a:latin typeface="Times New Roman" panose="02020603050405020304" pitchFamily="18" charset="0"/>
                <a:ea typeface="Times New Roman" panose="02020603050405020304" pitchFamily="18" charset="0"/>
              </a:rPr>
              <a:t>D. De Santos-Sierra, M. F. Arriaga-Gómez, G. </a:t>
            </a:r>
            <a:r>
              <a:rPr lang="en-US" sz="1500" spc="-30" dirty="0" err="1">
                <a:effectLst/>
                <a:latin typeface="Times New Roman" panose="02020603050405020304" pitchFamily="18" charset="0"/>
                <a:ea typeface="Times New Roman" panose="02020603050405020304" pitchFamily="18" charset="0"/>
              </a:rPr>
              <a:t>Bailador</a:t>
            </a:r>
            <a:r>
              <a:rPr lang="en-US" sz="1500" spc="-30" dirty="0">
                <a:effectLst/>
                <a:latin typeface="Times New Roman" panose="02020603050405020304" pitchFamily="18" charset="0"/>
                <a:ea typeface="Times New Roman" panose="02020603050405020304" pitchFamily="18" charset="0"/>
              </a:rPr>
              <a:t>, And C. Sánchez-</a:t>
            </a:r>
            <a:r>
              <a:rPr lang="en-US" sz="1500" spc="-33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Ávila, “Low Computational Cost Multilayer Graph- Based Segmentation</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Algorithms For Hand Recognition On Mobile Phones,” In Proc. Int.</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Carnahan Conf.</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Security</a:t>
            </a:r>
            <a:r>
              <a:rPr lang="en-US" sz="1500" spc="-20"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Technol.</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a:t>
            </a:r>
            <a:r>
              <a:rPr lang="en-US" sz="1500" spc="-30" dirty="0" err="1">
                <a:effectLst/>
                <a:latin typeface="Times New Roman" panose="02020603050405020304" pitchFamily="18" charset="0"/>
                <a:ea typeface="Times New Roman" panose="02020603050405020304" pitchFamily="18" charset="0"/>
              </a:rPr>
              <a:t>Iccst</a:t>
            </a:r>
            <a:r>
              <a:rPr lang="en-US" sz="1500" spc="-30" dirty="0">
                <a:effectLst/>
                <a:latin typeface="Times New Roman" panose="02020603050405020304" pitchFamily="18" charset="0"/>
                <a:ea typeface="Times New Roman" panose="02020603050405020304" pitchFamily="18" charset="0"/>
              </a:rPr>
              <a:t>),</a:t>
            </a:r>
            <a:r>
              <a:rPr lang="en-US" sz="1500" spc="-2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Rome,</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Italy,</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2014,</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Pp.</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1–5.</a:t>
            </a:r>
            <a:endParaRPr lang="en-IN" sz="1500" spc="-30" dirty="0">
              <a:effectLst/>
              <a:latin typeface="Times New Roman" panose="02020603050405020304" pitchFamily="18" charset="0"/>
              <a:ea typeface="Times New Roman" panose="02020603050405020304" pitchFamily="18" charset="0"/>
            </a:endParaRPr>
          </a:p>
          <a:p>
            <a:pPr marL="742950" marR="721995" lvl="1" indent="-285750" algn="just">
              <a:lnSpc>
                <a:spcPct val="150000"/>
              </a:lnSpc>
              <a:spcAft>
                <a:spcPts val="0"/>
              </a:spcAft>
              <a:buSzPts val="1200"/>
              <a:buFont typeface="Times New Roman" panose="02020603050405020304" pitchFamily="18" charset="0"/>
              <a:buAutoNum type="arabicPeriod"/>
            </a:pPr>
            <a:r>
              <a:rPr lang="en-US" sz="1500" spc="-30" dirty="0">
                <a:effectLst/>
                <a:latin typeface="Times New Roman" panose="02020603050405020304" pitchFamily="18" charset="0"/>
                <a:ea typeface="Times New Roman" panose="02020603050405020304" pitchFamily="18" charset="0"/>
              </a:rPr>
              <a:t>W. Kang And Q. Wu, “Pose-Invariant Hand Shape Recognition Based On</a:t>
            </a:r>
            <a:r>
              <a:rPr lang="en-US" sz="1500" spc="-33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Finger</a:t>
            </a:r>
            <a:r>
              <a:rPr lang="en-US" sz="1500" spc="-10"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Geometry,”</a:t>
            </a:r>
            <a:r>
              <a:rPr lang="en-US" sz="1500" spc="-15" dirty="0">
                <a:effectLst/>
                <a:latin typeface="Times New Roman" panose="02020603050405020304" pitchFamily="18" charset="0"/>
                <a:ea typeface="Times New Roman" panose="02020603050405020304" pitchFamily="18" charset="0"/>
              </a:rPr>
              <a:t> </a:t>
            </a:r>
            <a:r>
              <a:rPr lang="en-US" sz="1500" spc="-30" dirty="0" err="1">
                <a:effectLst/>
                <a:latin typeface="Times New Roman" panose="02020603050405020304" pitchFamily="18" charset="0"/>
                <a:ea typeface="Times New Roman" panose="02020603050405020304" pitchFamily="18" charset="0"/>
              </a:rPr>
              <a:t>Ieee</a:t>
            </a:r>
            <a:r>
              <a:rPr lang="en-US" sz="1500" spc="-10"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Trans.</a:t>
            </a:r>
            <a:r>
              <a:rPr lang="en-US" sz="1500" spc="-1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Syst.,</a:t>
            </a:r>
            <a:r>
              <a:rPr lang="en-US" sz="1500" spc="-1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Man,</a:t>
            </a:r>
            <a:r>
              <a:rPr lang="en-US" sz="1500" spc="-25" dirty="0">
                <a:effectLst/>
                <a:latin typeface="Times New Roman" panose="02020603050405020304" pitchFamily="18" charset="0"/>
                <a:ea typeface="Times New Roman" panose="02020603050405020304" pitchFamily="18" charset="0"/>
              </a:rPr>
              <a:t> </a:t>
            </a:r>
            <a:r>
              <a:rPr lang="en-US" sz="1500" spc="-30" dirty="0" err="1">
                <a:effectLst/>
                <a:latin typeface="Times New Roman" panose="02020603050405020304" pitchFamily="18" charset="0"/>
                <a:ea typeface="Times New Roman" panose="02020603050405020304" pitchFamily="18" charset="0"/>
              </a:rPr>
              <a:t>Cybern</a:t>
            </a:r>
            <a:r>
              <a:rPr lang="en-US" sz="1500" spc="-30" dirty="0">
                <a:effectLst/>
                <a:latin typeface="Times New Roman" panose="02020603050405020304" pitchFamily="18" charset="0"/>
                <a:ea typeface="Times New Roman" panose="02020603050405020304" pitchFamily="18" charset="0"/>
              </a:rPr>
              <a:t>.,</a:t>
            </a:r>
            <a:r>
              <a:rPr lang="en-US" sz="1500" spc="-10"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Syst.,</a:t>
            </a:r>
            <a:r>
              <a:rPr lang="en-US" sz="1500" spc="-1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Vol.</a:t>
            </a:r>
            <a:r>
              <a:rPr lang="en-US" sz="1500" spc="-1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44,</a:t>
            </a:r>
            <a:r>
              <a:rPr lang="en-US" sz="1500" spc="-1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No.</a:t>
            </a:r>
            <a:r>
              <a:rPr lang="en-US" sz="1500" spc="-1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11,</a:t>
            </a:r>
            <a:r>
              <a:rPr lang="en-US" sz="1500" spc="-33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Pp.</a:t>
            </a:r>
            <a:r>
              <a:rPr lang="en-US" sz="1500" spc="-10"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1510–1521,</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Nov.</a:t>
            </a:r>
            <a:r>
              <a:rPr lang="en-US" sz="1500" spc="-1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2014.</a:t>
            </a:r>
            <a:endParaRPr lang="en-IN" sz="1500" spc="-30" dirty="0">
              <a:effectLst/>
              <a:latin typeface="Times New Roman" panose="02020603050405020304" pitchFamily="18" charset="0"/>
              <a:ea typeface="Times New Roman" panose="02020603050405020304" pitchFamily="18" charset="0"/>
            </a:endParaRPr>
          </a:p>
          <a:p>
            <a:pPr marL="742950" marR="578485" lvl="1" indent="-285750" algn="just">
              <a:lnSpc>
                <a:spcPct val="150000"/>
              </a:lnSpc>
              <a:spcBef>
                <a:spcPts val="805"/>
              </a:spcBef>
              <a:spcAft>
                <a:spcPts val="0"/>
              </a:spcAft>
              <a:buSzPts val="1200"/>
              <a:buFont typeface="Times New Roman" panose="02020603050405020304" pitchFamily="18" charset="0"/>
              <a:buAutoNum type="arabicPeriod"/>
            </a:pPr>
            <a:r>
              <a:rPr lang="en-US" sz="1500" spc="-30" dirty="0">
                <a:effectLst/>
                <a:latin typeface="Times New Roman" panose="02020603050405020304" pitchFamily="18" charset="0"/>
                <a:ea typeface="Times New Roman" panose="02020603050405020304" pitchFamily="18" charset="0"/>
              </a:rPr>
              <a:t>L. Yang, G. Yang, Y. Yin, And R. Xiao, “Sliding Window-Based Region Of</a:t>
            </a:r>
            <a:r>
              <a:rPr lang="en-US" sz="1500" spc="-33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Interest Extraction For Finger Vein Images,” Sensors, Vol. 13, No. 3,</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Pp.3799–3815,</a:t>
            </a:r>
            <a:r>
              <a:rPr lang="en-US" sz="1500" spc="-10"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2013.</a:t>
            </a:r>
            <a:endParaRPr lang="en-IN" sz="1500" spc="-30" dirty="0">
              <a:effectLst/>
              <a:latin typeface="Times New Roman" panose="02020603050405020304" pitchFamily="18" charset="0"/>
              <a:ea typeface="Times New Roman" panose="02020603050405020304" pitchFamily="18" charset="0"/>
            </a:endParaRPr>
          </a:p>
          <a:p>
            <a:pPr marL="742950" marR="664210" lvl="1" indent="-285750" algn="just">
              <a:lnSpc>
                <a:spcPct val="150000"/>
              </a:lnSpc>
              <a:spcBef>
                <a:spcPts val="5"/>
              </a:spcBef>
              <a:spcAft>
                <a:spcPts val="0"/>
              </a:spcAft>
              <a:buSzPts val="1200"/>
              <a:buFont typeface="Times New Roman" panose="02020603050405020304" pitchFamily="18" charset="0"/>
              <a:buAutoNum type="arabicPeriod"/>
            </a:pPr>
            <a:r>
              <a:rPr lang="en-US" sz="1500" spc="-30" dirty="0">
                <a:effectLst/>
                <a:latin typeface="Times New Roman" panose="02020603050405020304" pitchFamily="18" charset="0"/>
                <a:ea typeface="Times New Roman" panose="02020603050405020304" pitchFamily="18" charset="0"/>
              </a:rPr>
              <a:t>Nalini,</a:t>
            </a:r>
            <a:r>
              <a:rPr lang="en-US" sz="1500" spc="-1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K.,</a:t>
            </a:r>
            <a:r>
              <a:rPr lang="en-US" sz="1500" spc="-1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and L.</a:t>
            </a:r>
            <a:r>
              <a:rPr lang="en-US" sz="1500" spc="-15" dirty="0">
                <a:effectLst/>
                <a:latin typeface="Times New Roman" panose="02020603050405020304" pitchFamily="18" charset="0"/>
                <a:ea typeface="Times New Roman" panose="02020603050405020304" pitchFamily="18" charset="0"/>
              </a:rPr>
              <a:t> </a:t>
            </a:r>
            <a:r>
              <a:rPr lang="en-US" sz="1500" spc="-30" dirty="0" err="1">
                <a:effectLst/>
                <a:latin typeface="Times New Roman" panose="02020603050405020304" pitchFamily="18" charset="0"/>
                <a:ea typeface="Times New Roman" panose="02020603050405020304" pitchFamily="18" charset="0"/>
              </a:rPr>
              <a:t>Jaba</a:t>
            </a:r>
            <a:r>
              <a:rPr lang="en-US" sz="1500" spc="-10"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Sheela.</a:t>
            </a:r>
            <a:r>
              <a:rPr lang="en-US" sz="1500" spc="-10"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"A</a:t>
            </a:r>
            <a:r>
              <a:rPr lang="en-US" sz="1500" spc="-1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survey on datamining</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in</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cyber</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bullying.” International Journal on Recent and Innovation Trends in Computing and</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Communication</a:t>
            </a:r>
            <a:r>
              <a:rPr lang="en-US" sz="1500" spc="-20"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2.7 (2014):</a:t>
            </a:r>
            <a:r>
              <a:rPr lang="en-US" sz="1500" spc="-1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1865-1869.</a:t>
            </a:r>
            <a:endParaRPr lang="en-IN" sz="1500" spc="-30" dirty="0">
              <a:effectLst/>
              <a:latin typeface="Times New Roman" panose="02020603050405020304" pitchFamily="18" charset="0"/>
              <a:ea typeface="Times New Roman" panose="02020603050405020304" pitchFamily="18" charset="0"/>
            </a:endParaRPr>
          </a:p>
          <a:p>
            <a:pPr marL="742950" marR="969010" lvl="1" indent="-285750" algn="just">
              <a:lnSpc>
                <a:spcPct val="150000"/>
              </a:lnSpc>
              <a:spcAft>
                <a:spcPts val="0"/>
              </a:spcAft>
              <a:buSzPts val="1200"/>
              <a:buFont typeface="Times New Roman" panose="02020603050405020304" pitchFamily="18" charset="0"/>
              <a:buAutoNum type="arabicPeriod"/>
              <a:tabLst>
                <a:tab pos="810260" algn="l"/>
              </a:tabLst>
            </a:pPr>
            <a:r>
              <a:rPr lang="en-US" sz="1500" spc="-30" dirty="0">
                <a:effectLst/>
                <a:latin typeface="Times New Roman" panose="02020603050405020304" pitchFamily="18" charset="0"/>
                <a:ea typeface="Times New Roman" panose="02020603050405020304" pitchFamily="18" charset="0"/>
              </a:rPr>
              <a:t>Sheela, L. </a:t>
            </a:r>
            <a:r>
              <a:rPr lang="en-US" sz="1500" spc="-30" dirty="0" err="1">
                <a:effectLst/>
                <a:latin typeface="Times New Roman" panose="02020603050405020304" pitchFamily="18" charset="0"/>
                <a:ea typeface="Times New Roman" panose="02020603050405020304" pitchFamily="18" charset="0"/>
              </a:rPr>
              <a:t>Jaba</a:t>
            </a:r>
            <a:r>
              <a:rPr lang="en-US" sz="1500" spc="-30" dirty="0">
                <a:effectLst/>
                <a:latin typeface="Times New Roman" panose="02020603050405020304" pitchFamily="18" charset="0"/>
                <a:ea typeface="Times New Roman" panose="02020603050405020304" pitchFamily="18" charset="0"/>
              </a:rPr>
              <a:t>, and V. Shanthi. "DIMAR- Discovering interesting</a:t>
            </a:r>
            <a:r>
              <a:rPr lang="en-US" sz="1500" spc="-33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medical association rules form MRI scans." 2009 6th International</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Conference on Electrical Engineering/Electronics, Computer,</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Telecommunications</a:t>
            </a:r>
            <a:r>
              <a:rPr lang="en-US" sz="1500" spc="-20"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and</a:t>
            </a:r>
            <a:r>
              <a:rPr lang="en-US" sz="1500" spc="-20"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Information</a:t>
            </a:r>
            <a:r>
              <a:rPr lang="en-US" sz="1500" spc="-1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Technology. Vol.</a:t>
            </a:r>
            <a:r>
              <a:rPr lang="en-US" sz="1500" spc="-2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2. IEEE,</a:t>
            </a:r>
            <a:r>
              <a:rPr lang="en-US" sz="1500" spc="-2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2009.</a:t>
            </a:r>
            <a:endParaRPr lang="en-IN" sz="1500" spc="-30" dirty="0">
              <a:effectLst/>
              <a:latin typeface="Times New Roman" panose="02020603050405020304" pitchFamily="18" charset="0"/>
              <a:ea typeface="Times New Roman" panose="02020603050405020304" pitchFamily="18" charset="0"/>
            </a:endParaRPr>
          </a:p>
          <a:p>
            <a:pPr marL="742950" marR="511175" lvl="1" indent="-285750" algn="just">
              <a:lnSpc>
                <a:spcPct val="150000"/>
              </a:lnSpc>
              <a:spcAft>
                <a:spcPts val="0"/>
              </a:spcAft>
              <a:buSzPts val="1200"/>
              <a:buFont typeface="Times New Roman" panose="02020603050405020304" pitchFamily="18" charset="0"/>
              <a:buAutoNum type="arabicPeriod"/>
              <a:tabLst>
                <a:tab pos="810260" algn="l"/>
              </a:tabLst>
            </a:pPr>
            <a:r>
              <a:rPr lang="en-US" sz="1500" spc="-30" dirty="0">
                <a:effectLst/>
                <a:latin typeface="Times New Roman" panose="02020603050405020304" pitchFamily="18" charset="0"/>
                <a:ea typeface="Times New Roman" panose="02020603050405020304" pitchFamily="18" charset="0"/>
              </a:rPr>
              <a:t>K. B. Raja, R. Raghavendra, And C. Busch, “Video Presentation Attack</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Detection In Visible Spectrum Iris Recognition Using Magnified Phase</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Information,” </a:t>
            </a:r>
            <a:r>
              <a:rPr lang="en-US" sz="1500" spc="-30" dirty="0" err="1">
                <a:effectLst/>
                <a:latin typeface="Times New Roman" panose="02020603050405020304" pitchFamily="18" charset="0"/>
                <a:ea typeface="Times New Roman" panose="02020603050405020304" pitchFamily="18" charset="0"/>
              </a:rPr>
              <a:t>Ieee</a:t>
            </a:r>
            <a:r>
              <a:rPr lang="en-US" sz="1500" spc="-2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Transactions</a:t>
            </a:r>
            <a:r>
              <a:rPr lang="en-US" sz="1500" spc="-1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On</a:t>
            </a:r>
            <a:r>
              <a:rPr lang="en-US" sz="1500" spc="-20"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Information</a:t>
            </a:r>
            <a:r>
              <a:rPr lang="en-US" sz="1500" spc="-1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Forensics</a:t>
            </a:r>
            <a:r>
              <a:rPr lang="en-US" sz="1500" spc="-20"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And</a:t>
            </a:r>
            <a:r>
              <a:rPr lang="en-US" sz="1500" spc="-3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Security, Vol.</a:t>
            </a:r>
            <a:r>
              <a:rPr lang="en-US" sz="1500" spc="-33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10,</a:t>
            </a:r>
            <a:r>
              <a:rPr lang="en-US" sz="1500" spc="-10"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No.</a:t>
            </a:r>
            <a:r>
              <a:rPr lang="en-US" sz="1500" spc="-20"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10,</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Pp.</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2048-2056,</a:t>
            </a:r>
            <a:r>
              <a:rPr lang="en-US" sz="1500" spc="-5" dirty="0">
                <a:effectLst/>
                <a:latin typeface="Times New Roman" panose="02020603050405020304" pitchFamily="18" charset="0"/>
                <a:ea typeface="Times New Roman" panose="02020603050405020304" pitchFamily="18" charset="0"/>
              </a:rPr>
              <a:t> </a:t>
            </a:r>
            <a:r>
              <a:rPr lang="en-US" sz="1500" spc="-30" dirty="0">
                <a:effectLst/>
                <a:latin typeface="Times New Roman" panose="02020603050405020304" pitchFamily="18" charset="0"/>
                <a:ea typeface="Times New Roman" panose="02020603050405020304" pitchFamily="18" charset="0"/>
              </a:rPr>
              <a:t>2015.</a:t>
            </a:r>
            <a:endParaRPr lang="en-IN" sz="1500" spc="-3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904583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9E07FE-F805-4B45-B1D2-0B2A64FDEF20}"/>
              </a:ext>
            </a:extLst>
          </p:cNvPr>
          <p:cNvSpPr/>
          <p:nvPr/>
        </p:nvSpPr>
        <p:spPr>
          <a:xfrm>
            <a:off x="2715907" y="2105561"/>
            <a:ext cx="6760185" cy="1323439"/>
          </a:xfrm>
          <a:prstGeom prst="rect">
            <a:avLst/>
          </a:prstGeom>
          <a:noFill/>
          <a:effectLst>
            <a:innerShdw blurRad="114300">
              <a:prstClr val="black"/>
            </a:innerShdw>
          </a:effectLst>
        </p:spPr>
        <p:txBody>
          <a:bodyPr wrap="none" lIns="91440" tIns="45720" rIns="91440" bIns="45720">
            <a:spAutoFit/>
          </a:bodyPr>
          <a:lstStyle/>
          <a:p>
            <a:pPr algn="ctr"/>
            <a:r>
              <a:rPr lang="en-US" sz="8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1636794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E719-6F88-4308-A94C-23C0BF80E185}"/>
              </a:ext>
            </a:extLst>
          </p:cNvPr>
          <p:cNvSpPr>
            <a:spLocks noGrp="1"/>
          </p:cNvSpPr>
          <p:nvPr>
            <p:ph type="title"/>
          </p:nvPr>
        </p:nvSpPr>
        <p:spPr>
          <a:xfrm>
            <a:off x="1535113" y="111792"/>
            <a:ext cx="9520158" cy="1049235"/>
          </a:xfrm>
        </p:spPr>
        <p:txBody>
          <a:bodyPr anchor="t"/>
          <a:lstStyle/>
          <a:p>
            <a:pPr algn="ctr"/>
            <a:r>
              <a:rPr lang="en-US" dirty="0"/>
              <a:t>Literature Survey</a:t>
            </a:r>
            <a:endParaRPr lang="en-IN" dirty="0"/>
          </a:p>
        </p:txBody>
      </p:sp>
      <p:graphicFrame>
        <p:nvGraphicFramePr>
          <p:cNvPr id="4" name="Table 4">
            <a:extLst>
              <a:ext uri="{FF2B5EF4-FFF2-40B4-BE49-F238E27FC236}">
                <a16:creationId xmlns:a16="http://schemas.microsoft.com/office/drawing/2014/main" id="{DD1886E6-CCF2-4979-8CEF-71715359DD7C}"/>
              </a:ext>
            </a:extLst>
          </p:cNvPr>
          <p:cNvGraphicFramePr>
            <a:graphicFrameLocks noGrp="1"/>
          </p:cNvGraphicFramePr>
          <p:nvPr>
            <p:ph idx="1"/>
            <p:extLst>
              <p:ext uri="{D42A27DB-BD31-4B8C-83A1-F6EECF244321}">
                <p14:modId xmlns:p14="http://schemas.microsoft.com/office/powerpoint/2010/main" val="2381326173"/>
              </p:ext>
            </p:extLst>
          </p:nvPr>
        </p:nvGraphicFramePr>
        <p:xfrm>
          <a:off x="1535113" y="941098"/>
          <a:ext cx="9853401" cy="5095696"/>
        </p:xfrm>
        <a:graphic>
          <a:graphicData uri="http://schemas.openxmlformats.org/drawingml/2006/table">
            <a:tbl>
              <a:tblPr firstRow="1" bandRow="1">
                <a:tableStyleId>{5940675A-B579-460E-94D1-54222C63F5DA}</a:tableStyleId>
              </a:tblPr>
              <a:tblGrid>
                <a:gridCol w="1231325">
                  <a:extLst>
                    <a:ext uri="{9D8B030D-6E8A-4147-A177-3AD203B41FA5}">
                      <a16:colId xmlns:a16="http://schemas.microsoft.com/office/drawing/2014/main" val="4137336576"/>
                    </a:ext>
                  </a:extLst>
                </a:gridCol>
                <a:gridCol w="1787644">
                  <a:extLst>
                    <a:ext uri="{9D8B030D-6E8A-4147-A177-3AD203B41FA5}">
                      <a16:colId xmlns:a16="http://schemas.microsoft.com/office/drawing/2014/main" val="545084164"/>
                    </a:ext>
                  </a:extLst>
                </a:gridCol>
                <a:gridCol w="2055313">
                  <a:extLst>
                    <a:ext uri="{9D8B030D-6E8A-4147-A177-3AD203B41FA5}">
                      <a16:colId xmlns:a16="http://schemas.microsoft.com/office/drawing/2014/main" val="3582126375"/>
                    </a:ext>
                  </a:extLst>
                </a:gridCol>
                <a:gridCol w="2808439">
                  <a:extLst>
                    <a:ext uri="{9D8B030D-6E8A-4147-A177-3AD203B41FA5}">
                      <a16:colId xmlns:a16="http://schemas.microsoft.com/office/drawing/2014/main" val="3571017933"/>
                    </a:ext>
                  </a:extLst>
                </a:gridCol>
                <a:gridCol w="1970680">
                  <a:extLst>
                    <a:ext uri="{9D8B030D-6E8A-4147-A177-3AD203B41FA5}">
                      <a16:colId xmlns:a16="http://schemas.microsoft.com/office/drawing/2014/main" val="1937686863"/>
                    </a:ext>
                  </a:extLst>
                </a:gridCol>
              </a:tblGrid>
              <a:tr h="542235">
                <a:tc>
                  <a:txBody>
                    <a:bodyPr/>
                    <a:lstStyle/>
                    <a:p>
                      <a:r>
                        <a:rPr lang="en-US" sz="1400" dirty="0">
                          <a:latin typeface="Times New Roman" panose="02020603050405020304" pitchFamily="18" charset="0"/>
                          <a:cs typeface="Times New Roman" panose="02020603050405020304" pitchFamily="18" charset="0"/>
                        </a:rPr>
                        <a:t>Year of Publishing</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Author 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Title of the Paper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Merits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Demerits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1202477"/>
                  </a:ext>
                </a:extLst>
              </a:tr>
              <a:tr h="2328421">
                <a:tc>
                  <a:txBody>
                    <a:bodyPr/>
                    <a:lstStyle/>
                    <a:p>
                      <a:r>
                        <a:rPr lang="en-US" sz="1400" dirty="0">
                          <a:latin typeface="Times New Roman" panose="02020603050405020304" pitchFamily="18" charset="0"/>
                          <a:cs typeface="Times New Roman" panose="02020603050405020304" pitchFamily="18" charset="0"/>
                        </a:rPr>
                        <a:t>2017</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Lu Yang, </a:t>
                      </a:r>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Gongping</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Yang, </a:t>
                      </a:r>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Yilong</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Yin, and </a:t>
                      </a:r>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Xiaoming</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Xi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Link: </a:t>
                      </a:r>
                      <a:r>
                        <a:rPr lang="en-IN" sz="1400" b="0" i="0" u="none" strike="noStrike" kern="1200" baseline="0" dirty="0">
                          <a:solidFill>
                            <a:schemeClr val="accent5">
                              <a:lumMod val="75000"/>
                            </a:schemeClr>
                          </a:solidFill>
                          <a:latin typeface="Times New Roman" panose="02020603050405020304" pitchFamily="18" charset="0"/>
                          <a:ea typeface="+mn-ea"/>
                          <a:cs typeface="Times New Roman" panose="02020603050405020304" pitchFamily="18" charset="0"/>
                          <a:hlinkClick r:id="rId2"/>
                        </a:rPr>
                        <a:t>https://ieeexplore.ieee.org/document/7882665</a:t>
                      </a:r>
                      <a:endParaRPr lang="en-IN" sz="1400" b="0" i="0" u="none" strike="noStrike" kern="1200" baseline="0" dirty="0">
                        <a:solidFill>
                          <a:schemeClr val="accent5">
                            <a:lumMod val="75000"/>
                          </a:schemeClr>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Finger Vein Recognition with Anatomy Structure Analysis </a:t>
                      </a:r>
                    </a:p>
                  </a:txBody>
                  <a:tcPr/>
                </a:tc>
                <a:tc>
                  <a:txBody>
                    <a:bodyPr/>
                    <a:lstStyle/>
                    <a:p>
                      <a:pPr marL="285750" indent="-285750">
                        <a:buFont typeface="Wingdings" panose="05000000000000000000" pitchFamily="2" charset="2"/>
                        <a:buChar char="ü"/>
                      </a:pP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Anatomy structure analysis-based vein extraction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Extracted by the orientation map-guided curvature based on the valley- or half valley-shaped cross sectional profile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Thinned and refined to obtain a reliable vein network </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Accurate evaluation of joint damage is low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Does not improve the assessment sensitivity in the early stage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Lead to the generation of bad candidate proposals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04356262"/>
                  </a:ext>
                </a:extLst>
              </a:tr>
              <a:tr h="2105147">
                <a:tc>
                  <a:txBody>
                    <a:bodyPr/>
                    <a:lstStyle/>
                    <a:p>
                      <a:r>
                        <a:rPr lang="en-US" sz="1400" dirty="0">
                          <a:latin typeface="Times New Roman" panose="02020603050405020304" pitchFamily="18" charset="0"/>
                          <a:cs typeface="Times New Roman" panose="02020603050405020304" pitchFamily="18" charset="0"/>
                        </a:rPr>
                        <a:t>2017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Lu Yang, </a:t>
                      </a:r>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Gongping</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Yang, </a:t>
                      </a:r>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Xiaoming</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Xi, </a:t>
                      </a:r>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Xianjing</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Meng, </a:t>
                      </a:r>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Chunyun</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Zhang and </a:t>
                      </a:r>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Yilong</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Yin 	</a:t>
                      </a:r>
                    </a:p>
                    <a:p>
                      <a:endPar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Link:</a:t>
                      </a:r>
                    </a:p>
                    <a:p>
                      <a:r>
                        <a:rPr lang="en-IN" sz="1400" b="0" i="0" u="none" strike="noStrike" kern="1200" baseline="0" dirty="0">
                          <a:solidFill>
                            <a:schemeClr val="accent5">
                              <a:lumMod val="75000"/>
                            </a:schemeClr>
                          </a:solidFill>
                          <a:latin typeface="Times New Roman" panose="02020603050405020304" pitchFamily="18" charset="0"/>
                          <a:ea typeface="+mn-ea"/>
                          <a:cs typeface="Times New Roman" panose="02020603050405020304" pitchFamily="18" charset="0"/>
                          <a:hlinkClick r:id="rId3"/>
                        </a:rPr>
                        <a:t>https://ieeexplore.ieee.org/document/7993012</a:t>
                      </a:r>
                      <a:endParaRPr lang="en-IN" sz="1400" b="0" i="0" u="none" strike="noStrike" kern="1200" baseline="0" dirty="0">
                        <a:solidFill>
                          <a:schemeClr val="accent5">
                            <a:lumMod val="75000"/>
                          </a:schemeClr>
                        </a:solidFill>
                        <a:latin typeface="Times New Roman" panose="02020603050405020304" pitchFamily="18" charset="0"/>
                        <a:ea typeface="+mn-ea"/>
                        <a:cs typeface="Times New Roman" panose="02020603050405020304" pitchFamily="18" charset="0"/>
                      </a:endParaRPr>
                    </a:p>
                  </a:txBody>
                  <a:tcPr/>
                </a:tc>
                <a:tc>
                  <a:txBody>
                    <a:bodyPr/>
                    <a:lstStyle/>
                    <a:p>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Tri-branch Vein Structure Assisted Finger Vein Recognition 	</a:t>
                      </a:r>
                    </a:p>
                  </a:txBody>
                  <a:tcPr/>
                </a:tc>
                <a:tc>
                  <a:txBody>
                    <a:bodyPr/>
                    <a:lstStyle/>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Improve the recognition performance of the template matching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Supports fused with the whole vein pattern by a user-specific threshold based filter framework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Developed based on the imaging characteristic of finger vein that the gray value of vein point </a:t>
                      </a: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Performance remains unsatisfactory owing to defective vein networks and weak matching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Neglect of deep analysis of the vein anatomy structure</a:t>
                      </a:r>
                    </a:p>
                  </a:txBody>
                  <a:tcPr/>
                </a:tc>
                <a:extLst>
                  <a:ext uri="{0D108BD9-81ED-4DB2-BD59-A6C34878D82A}">
                    <a16:rowId xmlns:a16="http://schemas.microsoft.com/office/drawing/2014/main" val="427460015"/>
                  </a:ext>
                </a:extLst>
              </a:tr>
            </a:tbl>
          </a:graphicData>
        </a:graphic>
      </p:graphicFrame>
    </p:spTree>
    <p:extLst>
      <p:ext uri="{BB962C8B-B14F-4D97-AF65-F5344CB8AC3E}">
        <p14:creationId xmlns:p14="http://schemas.microsoft.com/office/powerpoint/2010/main" val="3239487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E719-6F88-4308-A94C-23C0BF80E185}"/>
              </a:ext>
            </a:extLst>
          </p:cNvPr>
          <p:cNvSpPr>
            <a:spLocks noGrp="1"/>
          </p:cNvSpPr>
          <p:nvPr>
            <p:ph type="title"/>
          </p:nvPr>
        </p:nvSpPr>
        <p:spPr>
          <a:xfrm>
            <a:off x="1535113" y="111792"/>
            <a:ext cx="9520158" cy="1049235"/>
          </a:xfrm>
        </p:spPr>
        <p:txBody>
          <a:bodyPr anchor="t"/>
          <a:lstStyle/>
          <a:p>
            <a:pPr algn="ctr"/>
            <a:r>
              <a:rPr lang="en-US" dirty="0"/>
              <a:t>Literature Survey</a:t>
            </a:r>
            <a:endParaRPr lang="en-IN" dirty="0"/>
          </a:p>
        </p:txBody>
      </p:sp>
      <p:graphicFrame>
        <p:nvGraphicFramePr>
          <p:cNvPr id="4" name="Table 4">
            <a:extLst>
              <a:ext uri="{FF2B5EF4-FFF2-40B4-BE49-F238E27FC236}">
                <a16:creationId xmlns:a16="http://schemas.microsoft.com/office/drawing/2014/main" id="{DD1886E6-CCF2-4979-8CEF-71715359DD7C}"/>
              </a:ext>
            </a:extLst>
          </p:cNvPr>
          <p:cNvGraphicFramePr>
            <a:graphicFrameLocks noGrp="1"/>
          </p:cNvGraphicFramePr>
          <p:nvPr>
            <p:ph idx="1"/>
            <p:extLst>
              <p:ext uri="{D42A27DB-BD31-4B8C-83A1-F6EECF244321}">
                <p14:modId xmlns:p14="http://schemas.microsoft.com/office/powerpoint/2010/main" val="1346201294"/>
              </p:ext>
            </p:extLst>
          </p:nvPr>
        </p:nvGraphicFramePr>
        <p:xfrm>
          <a:off x="1535113" y="941098"/>
          <a:ext cx="9853401" cy="5085782"/>
        </p:xfrm>
        <a:graphic>
          <a:graphicData uri="http://schemas.openxmlformats.org/drawingml/2006/table">
            <a:tbl>
              <a:tblPr firstRow="1" bandRow="1">
                <a:tableStyleId>{5940675A-B579-460E-94D1-54222C63F5DA}</a:tableStyleId>
              </a:tblPr>
              <a:tblGrid>
                <a:gridCol w="1231325">
                  <a:extLst>
                    <a:ext uri="{9D8B030D-6E8A-4147-A177-3AD203B41FA5}">
                      <a16:colId xmlns:a16="http://schemas.microsoft.com/office/drawing/2014/main" val="4137336576"/>
                    </a:ext>
                  </a:extLst>
                </a:gridCol>
                <a:gridCol w="1787807">
                  <a:extLst>
                    <a:ext uri="{9D8B030D-6E8A-4147-A177-3AD203B41FA5}">
                      <a16:colId xmlns:a16="http://schemas.microsoft.com/office/drawing/2014/main" val="545084164"/>
                    </a:ext>
                  </a:extLst>
                </a:gridCol>
                <a:gridCol w="2055150">
                  <a:extLst>
                    <a:ext uri="{9D8B030D-6E8A-4147-A177-3AD203B41FA5}">
                      <a16:colId xmlns:a16="http://schemas.microsoft.com/office/drawing/2014/main" val="3582126375"/>
                    </a:ext>
                  </a:extLst>
                </a:gridCol>
                <a:gridCol w="2808439">
                  <a:extLst>
                    <a:ext uri="{9D8B030D-6E8A-4147-A177-3AD203B41FA5}">
                      <a16:colId xmlns:a16="http://schemas.microsoft.com/office/drawing/2014/main" val="3571017933"/>
                    </a:ext>
                  </a:extLst>
                </a:gridCol>
                <a:gridCol w="1970680">
                  <a:extLst>
                    <a:ext uri="{9D8B030D-6E8A-4147-A177-3AD203B41FA5}">
                      <a16:colId xmlns:a16="http://schemas.microsoft.com/office/drawing/2014/main" val="1937686863"/>
                    </a:ext>
                  </a:extLst>
                </a:gridCol>
              </a:tblGrid>
              <a:tr h="542235">
                <a:tc>
                  <a:txBody>
                    <a:bodyPr/>
                    <a:lstStyle/>
                    <a:p>
                      <a:r>
                        <a:rPr lang="en-US" sz="1400" dirty="0">
                          <a:latin typeface="Times New Roman" panose="02020603050405020304" pitchFamily="18" charset="0"/>
                          <a:cs typeface="Times New Roman" panose="02020603050405020304" pitchFamily="18" charset="0"/>
                        </a:rPr>
                        <a:t>Year of Publishing</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Author 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Title of the Paper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Merits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Demerits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1202477"/>
                  </a:ext>
                </a:extLst>
              </a:tr>
              <a:tr h="2328421">
                <a:tc>
                  <a:txBody>
                    <a:bodyPr/>
                    <a:lstStyle/>
                    <a:p>
                      <a:r>
                        <a:rPr lang="en-US" sz="1400" dirty="0">
                          <a:latin typeface="Times New Roman" panose="02020603050405020304" pitchFamily="18" charset="0"/>
                          <a:cs typeface="Times New Roman" panose="02020603050405020304" pitchFamily="18" charset="0"/>
                        </a:rPr>
                        <a:t>2016</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Xinwei</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Qiu</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Wenxiong</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Kang, </a:t>
                      </a:r>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Senping</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Tian, Wei Jia, </a:t>
                      </a:r>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Zhixing</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Huang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Link: </a:t>
                      </a:r>
                      <a:r>
                        <a:rPr lang="en-IN" sz="1400" b="0" i="0" u="none" strike="noStrike" kern="1200" baseline="0" dirty="0">
                          <a:solidFill>
                            <a:schemeClr val="accent5">
                              <a:lumMod val="75000"/>
                            </a:schemeClr>
                          </a:solidFill>
                          <a:latin typeface="Times New Roman" panose="02020603050405020304" pitchFamily="18" charset="0"/>
                          <a:ea typeface="+mn-ea"/>
                          <a:cs typeface="Times New Roman" panose="02020603050405020304" pitchFamily="18" charset="0"/>
                          <a:hlinkClick r:id="rId2"/>
                        </a:rPr>
                        <a:t>https://ieeexplore.ieee.org/document/8049353</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txBody>
                  <a:tcPr/>
                </a:tc>
                <a:tc>
                  <a:txBody>
                    <a:bodyPr/>
                    <a:lstStyle/>
                    <a:p>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Finger Vein Presentation Attack Detection Using Total Variation Decomposition 	</a:t>
                      </a:r>
                    </a:p>
                  </a:txBody>
                  <a:tcPr/>
                </a:tc>
                <a:tc>
                  <a:txBody>
                    <a:bodyPr/>
                    <a:lstStyle/>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Efficient and robust method for detecting presentation attacks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Detects degrees of blurriness and the noise distribution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Encode both structure and noise information in the decomposed components </a:t>
                      </a:r>
                    </a:p>
                    <a:p>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txBody>
                  <a:tcPr/>
                </a:tc>
                <a:tc>
                  <a:txBody>
                    <a:bodyPr/>
                    <a:lstStyle/>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Does not support pattern based finger vein recognition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Computational cost in training the model is high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Does not bifurcation point of vein pattern vary largely between the imposter images </a:t>
                      </a:r>
                    </a:p>
                    <a:p>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txBody>
                  <a:tcPr/>
                </a:tc>
                <a:extLst>
                  <a:ext uri="{0D108BD9-81ED-4DB2-BD59-A6C34878D82A}">
                    <a16:rowId xmlns:a16="http://schemas.microsoft.com/office/drawing/2014/main" val="1504356262"/>
                  </a:ext>
                </a:extLst>
              </a:tr>
              <a:tr h="2105147">
                <a:tc>
                  <a:txBody>
                    <a:bodyPr/>
                    <a:lstStyle/>
                    <a:p>
                      <a:r>
                        <a:rPr lang="en-US" sz="1400" dirty="0">
                          <a:latin typeface="Times New Roman" panose="02020603050405020304" pitchFamily="18" charset="0"/>
                          <a:cs typeface="Times New Roman" panose="02020603050405020304" pitchFamily="18" charset="0"/>
                        </a:rPr>
                        <a:t>2019</a:t>
                      </a:r>
                      <a:endParaRPr lang="en-IN" sz="1400" dirty="0">
                        <a:latin typeface="Times New Roman" panose="02020603050405020304" pitchFamily="18" charset="0"/>
                        <a:cs typeface="Times New Roman" panose="02020603050405020304" pitchFamily="18" charset="0"/>
                      </a:endParaRPr>
                    </a:p>
                  </a:txBody>
                  <a:tcPr/>
                </a:tc>
                <a:tc>
                  <a:txBody>
                    <a:bodyPr/>
                    <a:lstStyle/>
                    <a:p>
                      <a:r>
                        <a:rPr lang="fi-FI"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Takao Murakami , Ryo Fujita, Tetsushi Ohki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Link: </a:t>
                      </a:r>
                      <a:r>
                        <a:rPr lang="en-IN" sz="1400" b="0" i="0" u="none" strike="noStrike" kern="1200" baseline="0" dirty="0">
                          <a:solidFill>
                            <a:schemeClr val="accent5">
                              <a:lumMod val="75000"/>
                            </a:schemeClr>
                          </a:solidFill>
                          <a:latin typeface="Times New Roman" panose="02020603050405020304" pitchFamily="18" charset="0"/>
                          <a:ea typeface="+mn-ea"/>
                          <a:cs typeface="Times New Roman" panose="02020603050405020304" pitchFamily="18" charset="0"/>
                          <a:hlinkClick r:id="rId3"/>
                        </a:rPr>
                        <a:t>https://ieeexplore.ieee.org/abstract/document/8679987</a:t>
                      </a:r>
                      <a:endParaRPr lang="en-IN" sz="1400" b="0" i="0" u="none" strike="noStrike" kern="1200" baseline="0" dirty="0">
                        <a:solidFill>
                          <a:schemeClr val="accent5">
                            <a:lumMod val="75000"/>
                          </a:schemeClr>
                        </a:solidFill>
                        <a:latin typeface="Times New Roman" panose="02020603050405020304" pitchFamily="18" charset="0"/>
                        <a:ea typeface="+mn-ea"/>
                        <a:cs typeface="Times New Roman" panose="02020603050405020304" pitchFamily="18" charset="0"/>
                      </a:endParaRPr>
                    </a:p>
                  </a:txBody>
                  <a:tcPr/>
                </a:tc>
                <a:tc>
                  <a:txBody>
                    <a:bodyPr/>
                    <a:lstStyle/>
                    <a:p>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Cancelable Permutation-Based Indexing for Secure and Efficient Biometric Identification 	</a:t>
                      </a:r>
                    </a:p>
                    <a:p>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txBody>
                  <a:tcPr/>
                </a:tc>
                <a:tc>
                  <a:txBody>
                    <a:bodyPr/>
                    <a:lstStyle/>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Filters are adjusted automatically to extract the most useful information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Network performance are assessed for each topologies </a:t>
                      </a:r>
                    </a:p>
                    <a:p>
                      <a:pPr marL="285750" indent="-285750">
                        <a:buFont typeface="Wingdings" panose="05000000000000000000" pitchFamily="2" charset="2"/>
                        <a:buChar char="ü"/>
                      </a:pP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Eliminate confusing variables </a:t>
                      </a:r>
                    </a:p>
                    <a:p>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txBody>
                  <a:tcPr/>
                </a:tc>
                <a:tc>
                  <a:txBody>
                    <a:bodyPr/>
                    <a:lstStyle/>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Difficult to form a pattern in the dataset to be applied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Model does not use less parameters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Existing loss can easily lose important information </a:t>
                      </a:r>
                      <a:endPar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txBody>
                  <a:tcPr/>
                </a:tc>
                <a:extLst>
                  <a:ext uri="{0D108BD9-81ED-4DB2-BD59-A6C34878D82A}">
                    <a16:rowId xmlns:a16="http://schemas.microsoft.com/office/drawing/2014/main" val="427460015"/>
                  </a:ext>
                </a:extLst>
              </a:tr>
            </a:tbl>
          </a:graphicData>
        </a:graphic>
      </p:graphicFrame>
    </p:spTree>
    <p:extLst>
      <p:ext uri="{BB962C8B-B14F-4D97-AF65-F5344CB8AC3E}">
        <p14:creationId xmlns:p14="http://schemas.microsoft.com/office/powerpoint/2010/main" val="2221427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E719-6F88-4308-A94C-23C0BF80E185}"/>
              </a:ext>
            </a:extLst>
          </p:cNvPr>
          <p:cNvSpPr>
            <a:spLocks noGrp="1"/>
          </p:cNvSpPr>
          <p:nvPr>
            <p:ph type="title"/>
          </p:nvPr>
        </p:nvSpPr>
        <p:spPr>
          <a:xfrm>
            <a:off x="1535113" y="111792"/>
            <a:ext cx="9520158" cy="1049235"/>
          </a:xfrm>
        </p:spPr>
        <p:txBody>
          <a:bodyPr anchor="t"/>
          <a:lstStyle/>
          <a:p>
            <a:pPr algn="ctr"/>
            <a:r>
              <a:rPr lang="en-US" dirty="0"/>
              <a:t>Literature Survey</a:t>
            </a:r>
            <a:endParaRPr lang="en-IN" dirty="0"/>
          </a:p>
        </p:txBody>
      </p:sp>
      <p:graphicFrame>
        <p:nvGraphicFramePr>
          <p:cNvPr id="4" name="Table 4">
            <a:extLst>
              <a:ext uri="{FF2B5EF4-FFF2-40B4-BE49-F238E27FC236}">
                <a16:creationId xmlns:a16="http://schemas.microsoft.com/office/drawing/2014/main" id="{DD1886E6-CCF2-4979-8CEF-71715359DD7C}"/>
              </a:ext>
            </a:extLst>
          </p:cNvPr>
          <p:cNvGraphicFramePr>
            <a:graphicFrameLocks noGrp="1"/>
          </p:cNvGraphicFramePr>
          <p:nvPr>
            <p:ph idx="1"/>
            <p:extLst>
              <p:ext uri="{D42A27DB-BD31-4B8C-83A1-F6EECF244321}">
                <p14:modId xmlns:p14="http://schemas.microsoft.com/office/powerpoint/2010/main" val="3285283672"/>
              </p:ext>
            </p:extLst>
          </p:nvPr>
        </p:nvGraphicFramePr>
        <p:xfrm>
          <a:off x="1535113" y="941099"/>
          <a:ext cx="9853401" cy="5715253"/>
        </p:xfrm>
        <a:graphic>
          <a:graphicData uri="http://schemas.openxmlformats.org/drawingml/2006/table">
            <a:tbl>
              <a:tblPr firstRow="1" bandRow="1">
                <a:tableStyleId>{5940675A-B579-460E-94D1-54222C63F5DA}</a:tableStyleId>
              </a:tblPr>
              <a:tblGrid>
                <a:gridCol w="1231325">
                  <a:extLst>
                    <a:ext uri="{9D8B030D-6E8A-4147-A177-3AD203B41FA5}">
                      <a16:colId xmlns:a16="http://schemas.microsoft.com/office/drawing/2014/main" val="4137336576"/>
                    </a:ext>
                  </a:extLst>
                </a:gridCol>
                <a:gridCol w="1787644">
                  <a:extLst>
                    <a:ext uri="{9D8B030D-6E8A-4147-A177-3AD203B41FA5}">
                      <a16:colId xmlns:a16="http://schemas.microsoft.com/office/drawing/2014/main" val="545084164"/>
                    </a:ext>
                  </a:extLst>
                </a:gridCol>
                <a:gridCol w="2055313">
                  <a:extLst>
                    <a:ext uri="{9D8B030D-6E8A-4147-A177-3AD203B41FA5}">
                      <a16:colId xmlns:a16="http://schemas.microsoft.com/office/drawing/2014/main" val="3582126375"/>
                    </a:ext>
                  </a:extLst>
                </a:gridCol>
                <a:gridCol w="2808439">
                  <a:extLst>
                    <a:ext uri="{9D8B030D-6E8A-4147-A177-3AD203B41FA5}">
                      <a16:colId xmlns:a16="http://schemas.microsoft.com/office/drawing/2014/main" val="3571017933"/>
                    </a:ext>
                  </a:extLst>
                </a:gridCol>
                <a:gridCol w="1970680">
                  <a:extLst>
                    <a:ext uri="{9D8B030D-6E8A-4147-A177-3AD203B41FA5}">
                      <a16:colId xmlns:a16="http://schemas.microsoft.com/office/drawing/2014/main" val="1937686863"/>
                    </a:ext>
                  </a:extLst>
                </a:gridCol>
              </a:tblGrid>
              <a:tr h="554971">
                <a:tc>
                  <a:txBody>
                    <a:bodyPr/>
                    <a:lstStyle/>
                    <a:p>
                      <a:r>
                        <a:rPr lang="en-US" sz="1400" dirty="0">
                          <a:latin typeface="Times New Roman" panose="02020603050405020304" pitchFamily="18" charset="0"/>
                          <a:cs typeface="Times New Roman" panose="02020603050405020304" pitchFamily="18" charset="0"/>
                        </a:rPr>
                        <a:t>Year of Publishing</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Author 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Title of the Paper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Merits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Demerits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1202477"/>
                  </a:ext>
                </a:extLst>
              </a:tr>
              <a:tr h="2295162">
                <a:tc>
                  <a:txBody>
                    <a:bodyPr/>
                    <a:lstStyle/>
                    <a:p>
                      <a:r>
                        <a:rPr lang="en-US" sz="1400" dirty="0">
                          <a:latin typeface="Times New Roman" panose="02020603050405020304" pitchFamily="18" charset="0"/>
                          <a:cs typeface="Times New Roman" panose="02020603050405020304" pitchFamily="18" charset="0"/>
                        </a:rPr>
                        <a:t>2018</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Wenming</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Yang, </a:t>
                      </a:r>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Zhiquan</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Chen, </a:t>
                      </a:r>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Chuan</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Qin, </a:t>
                      </a:r>
                      <a:r>
                        <a:rPr lang="en-IN" sz="14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Qingmin</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Liao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Link:</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a:solidFill>
                            <a:schemeClr val="accent5">
                              <a:lumMod val="75000"/>
                            </a:schemeClr>
                          </a:solidFill>
                          <a:latin typeface="Times New Roman" panose="02020603050405020304" pitchFamily="18" charset="0"/>
                          <a:ea typeface="+mn-ea"/>
                          <a:cs typeface="Times New Roman" panose="02020603050405020304" pitchFamily="18" charset="0"/>
                          <a:hlinkClick r:id="rId2"/>
                        </a:rPr>
                        <a:t>https://ieeexplore.ieee.org/document/8374822</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txBody>
                  <a:tcPr/>
                </a:tc>
                <a:tc>
                  <a:txBody>
                    <a:bodyPr/>
                    <a:lstStyle/>
                    <a:p>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Trimmed Weber Representation and Cross Section Asymmetrical Coding for Human Identification using Finger Images 	</a:t>
                      </a:r>
                    </a:p>
                  </a:txBody>
                  <a:tcPr/>
                </a:tc>
                <a:tc>
                  <a:txBody>
                    <a:bodyPr/>
                    <a:lstStyle/>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Equalization ensures that the resulting histogram is smooth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Increase the contrast of the main components </a:t>
                      </a:r>
                    </a:p>
                    <a:p>
                      <a:pPr marL="285750" indent="-285750">
                        <a:buFont typeface="Wingdings" panose="05000000000000000000" pitchFamily="2" charset="2"/>
                        <a:buChar char="ü"/>
                      </a:pP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Clip Limit parameter increases</a:t>
                      </a:r>
                    </a:p>
                  </a:txBody>
                  <a:tcPr/>
                </a:tc>
                <a:tc>
                  <a:txBody>
                    <a:bodyPr/>
                    <a:lstStyle/>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Does not Implicitly encoding disease label, and location bounding box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Does not Exploiting the mutual relationship between labels and the locations of diseases </a:t>
                      </a:r>
                    </a:p>
                  </a:txBody>
                  <a:tcPr/>
                </a:tc>
                <a:extLst>
                  <a:ext uri="{0D108BD9-81ED-4DB2-BD59-A6C34878D82A}">
                    <a16:rowId xmlns:a16="http://schemas.microsoft.com/office/drawing/2014/main" val="1504356262"/>
                  </a:ext>
                </a:extLst>
              </a:tr>
              <a:tr h="1926077">
                <a:tc>
                  <a:txBody>
                    <a:bodyPr/>
                    <a:lstStyle/>
                    <a:p>
                      <a:r>
                        <a:rPr lang="en-US" sz="1400" dirty="0">
                          <a:latin typeface="Times New Roman" panose="02020603050405020304" pitchFamily="18" charset="0"/>
                          <a:cs typeface="Times New Roman" panose="02020603050405020304" pitchFamily="18" charset="0"/>
                        </a:rPr>
                        <a:t>2018</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Raghavendra Ramachandra, Kiran Raja, Sushma Venkatesh and Christoph Busch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Link:</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a:solidFill>
                            <a:schemeClr val="accent5">
                              <a:lumMod val="75000"/>
                            </a:schemeClr>
                          </a:solidFill>
                          <a:latin typeface="Times New Roman" panose="02020603050405020304" pitchFamily="18" charset="0"/>
                          <a:ea typeface="+mn-ea"/>
                          <a:cs typeface="Times New Roman" panose="02020603050405020304" pitchFamily="18" charset="0"/>
                          <a:hlinkClick r:id="rId3"/>
                        </a:rPr>
                        <a:t>https://ieeexplore.ieee.org/document/8672597</a:t>
                      </a:r>
                      <a:endParaRPr lang="en-IN" sz="1400" b="0" i="0" u="none" strike="noStrike" kern="1200" baseline="0" dirty="0">
                        <a:solidFill>
                          <a:schemeClr val="accent5">
                            <a:lumMod val="75000"/>
                          </a:schemeClr>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p>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Design and Development of low-cost Sensor to capture ventral and dorsal Finger-vein for Biometric Authentication 	</a:t>
                      </a:r>
                    </a:p>
                    <a:p>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txBody>
                  <a:tcPr/>
                </a:tc>
                <a:tc>
                  <a:txBody>
                    <a:bodyPr/>
                    <a:lstStyle/>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More accurate the detection results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Performance of the classifier improved significantly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Identify and detect with the help of patterns created </a:t>
                      </a:r>
                    </a:p>
                    <a:p>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txBody>
                  <a:tcPr/>
                </a:tc>
                <a:tc>
                  <a:txBody>
                    <a:bodyPr/>
                    <a:lstStyle/>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Unable to resolve the problem when probability is half by half </a:t>
                      </a:r>
                    </a:p>
                    <a:p>
                      <a:pPr marL="285750" indent="-285750">
                        <a:buFont typeface="Wingdings" panose="05000000000000000000" pitchFamily="2" charset="2"/>
                        <a:buChar char="ü"/>
                      </a:pPr>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No better performance as a baseline.</a:t>
                      </a:r>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a:t>
                      </a:r>
                    </a:p>
                  </a:txBody>
                  <a:tcPr/>
                </a:tc>
                <a:extLst>
                  <a:ext uri="{0D108BD9-81ED-4DB2-BD59-A6C34878D82A}">
                    <a16:rowId xmlns:a16="http://schemas.microsoft.com/office/drawing/2014/main" val="427460015"/>
                  </a:ext>
                </a:extLst>
              </a:tr>
            </a:tbl>
          </a:graphicData>
        </a:graphic>
      </p:graphicFrame>
    </p:spTree>
    <p:extLst>
      <p:ext uri="{BB962C8B-B14F-4D97-AF65-F5344CB8AC3E}">
        <p14:creationId xmlns:p14="http://schemas.microsoft.com/office/powerpoint/2010/main" val="20067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C6017-89BE-456A-94F3-698D61E342E8}"/>
              </a:ext>
            </a:extLst>
          </p:cNvPr>
          <p:cNvSpPr>
            <a:spLocks noGrp="1"/>
          </p:cNvSpPr>
          <p:nvPr>
            <p:ph type="title"/>
          </p:nvPr>
        </p:nvSpPr>
        <p:spPr/>
        <p:txBody>
          <a:bodyPr anchor="ctr"/>
          <a:lstStyle/>
          <a:p>
            <a:pPr algn="ctr"/>
            <a:r>
              <a:rPr lang="en-US" dirty="0"/>
              <a:t>Problem Statement</a:t>
            </a:r>
            <a:endParaRPr lang="en-IN" dirty="0"/>
          </a:p>
        </p:txBody>
      </p:sp>
      <p:sp>
        <p:nvSpPr>
          <p:cNvPr id="3" name="Content Placeholder 2">
            <a:extLst>
              <a:ext uri="{FF2B5EF4-FFF2-40B4-BE49-F238E27FC236}">
                <a16:creationId xmlns:a16="http://schemas.microsoft.com/office/drawing/2014/main" id="{4C12629A-4BB3-4CD6-9803-A83B2967DE00}"/>
              </a:ext>
            </a:extLst>
          </p:cNvPr>
          <p:cNvSpPr>
            <a:spLocks noGrp="1"/>
          </p:cNvSpPr>
          <p:nvPr>
            <p:ph idx="1"/>
          </p:nvPr>
        </p:nvSpPr>
        <p:spPr/>
        <p:txBody>
          <a:bodyPr>
            <a:normAutofit fontScale="92500" lnSpcReduction="10000"/>
          </a:bodyPr>
          <a:lstStyle/>
          <a:p>
            <a:pPr algn="just"/>
            <a:r>
              <a:rPr lang="en-US" sz="1800" dirty="0">
                <a:effectLst/>
                <a:latin typeface="Times New Roman" panose="02020603050405020304" pitchFamily="18" charset="0"/>
                <a:ea typeface="Times New Roman" panose="02020603050405020304" pitchFamily="18" charset="0"/>
              </a:rPr>
              <a:t>Finger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authentication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 utilizing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differences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vein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patterns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personal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identification. </a:t>
            </a:r>
          </a:p>
          <a:p>
            <a:pPr algn="just"/>
            <a:r>
              <a:rPr lang="en-US" sz="1800" dirty="0">
                <a:effectLst/>
                <a:latin typeface="Times New Roman" panose="02020603050405020304" pitchFamily="18" charset="0"/>
                <a:ea typeface="Times New Roman" panose="02020603050405020304" pitchFamily="18" charset="0"/>
              </a:rPr>
              <a:t>The authentication process is carried out by comparing the vein pattern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is previously captured during enrollment to the vein pattern that is taken during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authentication, and checking if they match.</a:t>
            </a:r>
          </a:p>
          <a:p>
            <a:pPr algn="just"/>
            <a:r>
              <a:rPr lang="en-US" sz="1800" dirty="0">
                <a:effectLst/>
                <a:latin typeface="Times New Roman" panose="02020603050405020304" pitchFamily="18" charset="0"/>
                <a:ea typeface="Times New Roman" panose="02020603050405020304" pitchFamily="18" charset="0"/>
              </a:rPr>
              <a:t> To achieve this target, it’s necessary to make a combination between</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hardware design and software procedures. Through hardware design, the system may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instruct the user to perform properly to make the pattern recognized easily. </a:t>
            </a:r>
          </a:p>
          <a:p>
            <a:pPr algn="just"/>
            <a:r>
              <a:rPr lang="en-US" sz="1800" dirty="0">
                <a:effectLst/>
                <a:latin typeface="Times New Roman" panose="02020603050405020304" pitchFamily="18" charset="0"/>
                <a:ea typeface="Times New Roman" panose="02020603050405020304" pitchFamily="18" charset="0"/>
              </a:rPr>
              <a:t>Through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software procedures, the system may correct the problems related to the acquisition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pattern,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relying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algorithms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aid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solve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irregularities.</a:t>
            </a:r>
            <a:r>
              <a:rPr lang="en-US" sz="1800" spc="20" dirty="0">
                <a:effectLst/>
                <a:latin typeface="Times New Roman" panose="02020603050405020304" pitchFamily="18" charset="0"/>
                <a:ea typeface="Times New Roman" panose="02020603050405020304" pitchFamily="18" charset="0"/>
              </a:rPr>
              <a:t> </a:t>
            </a:r>
          </a:p>
          <a:p>
            <a:pPr algn="just"/>
            <a:r>
              <a:rPr lang="en-US" sz="1800" dirty="0">
                <a:effectLst/>
                <a:latin typeface="Times New Roman" panose="02020603050405020304" pitchFamily="18" charset="0"/>
                <a:ea typeface="Times New Roman" panose="02020603050405020304" pitchFamily="18" charset="0"/>
              </a:rPr>
              <a:t>Furthermore,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algorithm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able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create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score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similarity</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biometrical</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character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extracted</a:t>
            </a:r>
            <a:r>
              <a:rPr lang="en-US" sz="1800" spc="-3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fingerprints,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result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 assumed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accurate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infinite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decimal.</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03231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9A8A-C52A-4BF0-A692-1FDB9577B657}"/>
              </a:ext>
            </a:extLst>
          </p:cNvPr>
          <p:cNvSpPr>
            <a:spLocks noGrp="1"/>
          </p:cNvSpPr>
          <p:nvPr>
            <p:ph type="title"/>
          </p:nvPr>
        </p:nvSpPr>
        <p:spPr/>
        <p:txBody>
          <a:bodyPr anchor="ctr"/>
          <a:lstStyle/>
          <a:p>
            <a:pPr algn="ctr"/>
            <a:r>
              <a:rPr lang="en-US" dirty="0"/>
              <a:t>Development Environment</a:t>
            </a:r>
            <a:endParaRPr lang="en-IN" dirty="0"/>
          </a:p>
        </p:txBody>
      </p:sp>
      <p:sp>
        <p:nvSpPr>
          <p:cNvPr id="3" name="Content Placeholder 2">
            <a:extLst>
              <a:ext uri="{FF2B5EF4-FFF2-40B4-BE49-F238E27FC236}">
                <a16:creationId xmlns:a16="http://schemas.microsoft.com/office/drawing/2014/main" id="{9E8D94B8-1022-4FDD-9F65-DD49BDEE3F28}"/>
              </a:ext>
            </a:extLst>
          </p:cNvPr>
          <p:cNvSpPr>
            <a:spLocks noGrp="1"/>
          </p:cNvSpPr>
          <p:nvPr>
            <p:ph sz="half" idx="1"/>
          </p:nvPr>
        </p:nvSpPr>
        <p:spPr/>
        <p:txBody>
          <a:bodyPr>
            <a:normAutofit/>
          </a:bodyPr>
          <a:lstStyle/>
          <a:p>
            <a:r>
              <a:rPr lang="en-IN" sz="1800" b="1" i="0" u="none" strike="noStrike" baseline="0" dirty="0">
                <a:solidFill>
                  <a:srgbClr val="000000"/>
                </a:solidFill>
                <a:latin typeface="Times New Roman" panose="02020603050405020304" pitchFamily="18" charset="0"/>
                <a:cs typeface="Times New Roman" panose="02020603050405020304" pitchFamily="18" charset="0"/>
              </a:rPr>
              <a:t>Backend Technologies </a:t>
            </a:r>
          </a:p>
          <a:p>
            <a:pPr marL="0" indent="268288">
              <a:buNone/>
            </a:pPr>
            <a:r>
              <a:rPr lang="en-IN" sz="1800" b="0" i="0" u="none" strike="noStrike" baseline="0" dirty="0">
                <a:solidFill>
                  <a:srgbClr val="000000"/>
                </a:solidFill>
                <a:latin typeface="Times New Roman" panose="02020603050405020304" pitchFamily="18" charset="0"/>
                <a:cs typeface="Times New Roman" panose="02020603050405020304" pitchFamily="18" charset="0"/>
              </a:rPr>
              <a:t>Python </a:t>
            </a:r>
          </a:p>
          <a:p>
            <a:pPr indent="306388">
              <a:buFont typeface="Wingdings" panose="05000000000000000000" pitchFamily="2" charset="2"/>
              <a:buChar char="v"/>
            </a:pPr>
            <a:r>
              <a:rPr lang="en-IN" sz="1800" b="0" i="0" u="none" strike="noStrike" baseline="0" dirty="0">
                <a:solidFill>
                  <a:srgbClr val="000000"/>
                </a:solidFill>
                <a:latin typeface="Times New Roman" panose="02020603050405020304" pitchFamily="18" charset="0"/>
                <a:cs typeface="Times New Roman" panose="02020603050405020304" pitchFamily="18" charset="0"/>
              </a:rPr>
              <a:t>Numpy </a:t>
            </a:r>
          </a:p>
          <a:p>
            <a:pPr indent="306388">
              <a:buFont typeface="Wingdings" panose="05000000000000000000" pitchFamily="2" charset="2"/>
              <a:buChar char="v"/>
            </a:pPr>
            <a:r>
              <a:rPr lang="en-IN" sz="1800" b="0" i="0" u="none" strike="noStrike" baseline="0" dirty="0">
                <a:solidFill>
                  <a:srgbClr val="000000"/>
                </a:solidFill>
                <a:latin typeface="Times New Roman" panose="02020603050405020304" pitchFamily="18" charset="0"/>
                <a:cs typeface="Times New Roman" panose="02020603050405020304" pitchFamily="18" charset="0"/>
              </a:rPr>
              <a:t>Scikit-learn (</a:t>
            </a:r>
            <a:r>
              <a:rPr lang="en-IN" sz="1800" b="0" i="0" u="none" strike="noStrike" baseline="0" dirty="0" err="1">
                <a:solidFill>
                  <a:srgbClr val="000000"/>
                </a:solidFill>
                <a:latin typeface="Times New Roman" panose="02020603050405020304" pitchFamily="18" charset="0"/>
                <a:cs typeface="Times New Roman" panose="02020603050405020304" pitchFamily="18" charset="0"/>
              </a:rPr>
              <a:t>Sklearn</a:t>
            </a:r>
            <a:r>
              <a:rPr lang="en-IN" sz="1800" b="0" i="0" u="none" strike="noStrike" baseline="0" dirty="0">
                <a:solidFill>
                  <a:srgbClr val="000000"/>
                </a:solidFill>
                <a:latin typeface="Times New Roman" panose="02020603050405020304" pitchFamily="18" charset="0"/>
                <a:cs typeface="Times New Roman" panose="02020603050405020304" pitchFamily="18" charset="0"/>
              </a:rPr>
              <a:t>)</a:t>
            </a:r>
          </a:p>
          <a:p>
            <a:pPr indent="306388">
              <a:buFont typeface="Wingdings" panose="05000000000000000000" pitchFamily="2" charset="2"/>
              <a:buChar char="v"/>
            </a:pPr>
            <a:r>
              <a:rPr lang="en-IN" sz="1800" b="0" i="0" u="none" strike="noStrike" baseline="0" dirty="0">
                <a:solidFill>
                  <a:srgbClr val="000000"/>
                </a:solidFill>
                <a:latin typeface="Times New Roman" panose="02020603050405020304" pitchFamily="18" charset="0"/>
                <a:cs typeface="Times New Roman" panose="02020603050405020304" pitchFamily="18" charset="0"/>
              </a:rPr>
              <a:t>TensorFlow &amp; </a:t>
            </a:r>
            <a:r>
              <a:rPr lang="en-IN" sz="1800" b="0" i="0" u="none" strike="noStrike" baseline="0" dirty="0" err="1">
                <a:solidFill>
                  <a:srgbClr val="000000"/>
                </a:solidFill>
                <a:latin typeface="Times New Roman" panose="02020603050405020304" pitchFamily="18" charset="0"/>
                <a:cs typeface="Times New Roman" panose="02020603050405020304" pitchFamily="18" charset="0"/>
              </a:rPr>
              <a:t>Keras</a:t>
            </a:r>
            <a:r>
              <a:rPr lang="en-IN" sz="1800" b="0" i="0" u="none" strike="noStrike" baseline="0" dirty="0">
                <a:solidFill>
                  <a:srgbClr val="000000"/>
                </a:solidFill>
                <a:latin typeface="Times New Roman" panose="02020603050405020304" pitchFamily="18" charset="0"/>
                <a:cs typeface="Times New Roman" panose="02020603050405020304" pitchFamily="18" charset="0"/>
              </a:rPr>
              <a:t> </a:t>
            </a:r>
          </a:p>
          <a:p>
            <a:r>
              <a:rPr lang="en-IN" sz="1800" b="1" i="0" u="none" strike="noStrike" baseline="0" dirty="0">
                <a:solidFill>
                  <a:srgbClr val="000000"/>
                </a:solidFill>
                <a:latin typeface="Times New Roman" panose="02020603050405020304" pitchFamily="18" charset="0"/>
                <a:cs typeface="Times New Roman" panose="02020603050405020304" pitchFamily="18" charset="0"/>
              </a:rPr>
              <a:t>Frontend Technologies </a:t>
            </a:r>
          </a:p>
          <a:p>
            <a:pPr marL="534988" indent="-266700">
              <a:buFont typeface="Wingdings" panose="05000000000000000000" pitchFamily="2" charset="2"/>
              <a:buChar char="v"/>
            </a:pPr>
            <a:r>
              <a:rPr lang="en-IN" sz="1800" dirty="0" err="1">
                <a:solidFill>
                  <a:srgbClr val="000000"/>
                </a:solidFill>
                <a:latin typeface="Times New Roman" panose="02020603050405020304" pitchFamily="18" charset="0"/>
                <a:cs typeface="Times New Roman" panose="02020603050405020304" pitchFamily="18" charset="0"/>
              </a:rPr>
              <a:t>Jupyter</a:t>
            </a:r>
            <a:r>
              <a:rPr lang="en-IN" sz="1800" dirty="0">
                <a:solidFill>
                  <a:srgbClr val="000000"/>
                </a:solidFill>
                <a:latin typeface="Times New Roman" panose="02020603050405020304" pitchFamily="18" charset="0"/>
                <a:cs typeface="Times New Roman" panose="02020603050405020304" pitchFamily="18" charset="0"/>
              </a:rPr>
              <a:t> Notebook</a:t>
            </a:r>
            <a:endParaRPr lang="en-IN"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C305765-AC8E-407B-92B7-2A043991B684}"/>
              </a:ext>
            </a:extLst>
          </p:cNvPr>
          <p:cNvSpPr>
            <a:spLocks noGrp="1"/>
          </p:cNvSpPr>
          <p:nvPr>
            <p:ph sz="half" idx="2"/>
          </p:nvPr>
        </p:nvSpPr>
        <p:spPr>
          <a:xfrm>
            <a:off x="6450722" y="2010878"/>
            <a:ext cx="4604130" cy="3441520"/>
          </a:xfrm>
        </p:spPr>
        <p:txBody>
          <a:bodyPr>
            <a:normAutofit/>
          </a:bodyPr>
          <a:lstStyle/>
          <a:p>
            <a:r>
              <a:rPr lang="en-US" sz="1800" b="1" i="0" u="none" strike="noStrike" baseline="0" dirty="0">
                <a:latin typeface="Times New Roman" panose="02020603050405020304" pitchFamily="18" charset="0"/>
                <a:cs typeface="Times New Roman" panose="02020603050405020304" pitchFamily="18" charset="0"/>
              </a:rPr>
              <a:t>Dataset Used</a:t>
            </a:r>
          </a:p>
          <a:p>
            <a:pPr indent="131763">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Size: 180MB</a:t>
            </a:r>
          </a:p>
          <a:p>
            <a:pPr indent="131763">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No. of samples used: 120 Men and 40 Women</a:t>
            </a:r>
          </a:p>
          <a:p>
            <a:pPr indent="131763">
              <a:buFont typeface="Wingdings" panose="05000000000000000000" pitchFamily="2" charset="2"/>
              <a:buChar char="v"/>
            </a:pPr>
            <a:r>
              <a:rPr lang="en-US" sz="1800" b="0" i="0" u="none" strike="noStrike" baseline="0" dirty="0">
                <a:latin typeface="Times New Roman" panose="02020603050405020304" pitchFamily="18" charset="0"/>
                <a:cs typeface="Times New Roman" panose="02020603050405020304" pitchFamily="18" charset="0"/>
              </a:rPr>
              <a:t>Link: </a:t>
            </a:r>
            <a:r>
              <a:rPr lang="en-US" sz="1800" b="1" dirty="0">
                <a:solidFill>
                  <a:schemeClr val="tx1"/>
                </a:solidFill>
                <a:latin typeface="Times New Roman" panose="02020603050405020304" pitchFamily="18" charset="0"/>
                <a:cs typeface="Times New Roman" panose="02020603050405020304" pitchFamily="18" charset="0"/>
                <a:hlinkClick r:id="rId2"/>
              </a:rPr>
              <a:t>https://www.kaggle.com/ryeltsin/finger-vein</a:t>
            </a:r>
            <a:endParaRPr lang="en-IN" sz="1800"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583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C7020-2578-4EA2-AB7E-D561304DC880}"/>
              </a:ext>
            </a:extLst>
          </p:cNvPr>
          <p:cNvSpPr>
            <a:spLocks noGrp="1"/>
          </p:cNvSpPr>
          <p:nvPr>
            <p:ph type="title"/>
          </p:nvPr>
        </p:nvSpPr>
        <p:spPr/>
        <p:txBody>
          <a:bodyPr anchor="ctr"/>
          <a:lstStyle/>
          <a:p>
            <a:pPr algn="ctr"/>
            <a:r>
              <a:rPr lang="en-US" dirty="0"/>
              <a:t>System Architecture</a:t>
            </a:r>
            <a:endParaRPr lang="en-IN" dirty="0"/>
          </a:p>
        </p:txBody>
      </p:sp>
      <p:sp>
        <p:nvSpPr>
          <p:cNvPr id="3" name="Content Placeholder 2">
            <a:extLst>
              <a:ext uri="{FF2B5EF4-FFF2-40B4-BE49-F238E27FC236}">
                <a16:creationId xmlns:a16="http://schemas.microsoft.com/office/drawing/2014/main" id="{8F065410-CAE0-4258-A984-E754475B80A6}"/>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3A28AA1A-D800-4825-93FB-24D77C7EC839}"/>
              </a:ext>
            </a:extLst>
          </p:cNvPr>
          <p:cNvPicPr>
            <a:picLocks noChangeAspect="1"/>
          </p:cNvPicPr>
          <p:nvPr/>
        </p:nvPicPr>
        <p:blipFill>
          <a:blip r:embed="rId2"/>
          <a:stretch>
            <a:fillRect/>
          </a:stretch>
        </p:blipFill>
        <p:spPr>
          <a:xfrm>
            <a:off x="1534697" y="1994821"/>
            <a:ext cx="9520157" cy="3905004"/>
          </a:xfrm>
          <a:prstGeom prst="rect">
            <a:avLst/>
          </a:prstGeom>
        </p:spPr>
      </p:pic>
    </p:spTree>
    <p:extLst>
      <p:ext uri="{BB962C8B-B14F-4D97-AF65-F5344CB8AC3E}">
        <p14:creationId xmlns:p14="http://schemas.microsoft.com/office/powerpoint/2010/main" val="2159790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A3393BE-97AD-4853-8293-BC8A12B1FCFF}"/>
              </a:ext>
            </a:extLst>
          </p:cNvPr>
          <p:cNvSpPr>
            <a:spLocks noGrp="1"/>
          </p:cNvSpPr>
          <p:nvPr/>
        </p:nvSpPr>
        <p:spPr>
          <a:xfrm>
            <a:off x="1335921" y="609158"/>
            <a:ext cx="9520158"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US" dirty="0"/>
              <a:t>Use Case Diagram</a:t>
            </a:r>
            <a:endParaRPr lang="en-IN" dirty="0"/>
          </a:p>
        </p:txBody>
      </p:sp>
      <p:pic>
        <p:nvPicPr>
          <p:cNvPr id="5" name="Picture 4">
            <a:extLst>
              <a:ext uri="{FF2B5EF4-FFF2-40B4-BE49-F238E27FC236}">
                <a16:creationId xmlns:a16="http://schemas.microsoft.com/office/drawing/2014/main" id="{62781606-32EA-463C-ADFE-91FDA65F04AF}"/>
              </a:ext>
            </a:extLst>
          </p:cNvPr>
          <p:cNvPicPr>
            <a:picLocks noChangeAspect="1"/>
          </p:cNvPicPr>
          <p:nvPr/>
        </p:nvPicPr>
        <p:blipFill>
          <a:blip r:embed="rId2"/>
          <a:stretch>
            <a:fillRect/>
          </a:stretch>
        </p:blipFill>
        <p:spPr>
          <a:xfrm>
            <a:off x="2684551" y="1187933"/>
            <a:ext cx="6822898" cy="4482133"/>
          </a:xfrm>
          <a:prstGeom prst="rect">
            <a:avLst/>
          </a:prstGeom>
        </p:spPr>
      </p:pic>
    </p:spTree>
    <p:extLst>
      <p:ext uri="{BB962C8B-B14F-4D97-AF65-F5344CB8AC3E}">
        <p14:creationId xmlns:p14="http://schemas.microsoft.com/office/powerpoint/2010/main" val="189859803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TM10001114[[fn=Gallery]]</Template>
  <TotalTime>2310</TotalTime>
  <Words>1495</Words>
  <Application>Microsoft Office PowerPoint</Application>
  <PresentationFormat>Widescreen</PresentationFormat>
  <Paragraphs>178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Palatino Linotype</vt:lpstr>
      <vt:lpstr>Times New Roman</vt:lpstr>
      <vt:lpstr>Wingdings</vt:lpstr>
      <vt:lpstr>Gallery</vt:lpstr>
      <vt:lpstr>Biometric Finger Veins Authentication using Deep Learning Algorithm</vt:lpstr>
      <vt:lpstr>INTRODUCTION</vt:lpstr>
      <vt:lpstr>Literature Survey</vt:lpstr>
      <vt:lpstr>Literature Survey</vt:lpstr>
      <vt:lpstr>Literature Survey</vt:lpstr>
      <vt:lpstr>Problem Statement</vt:lpstr>
      <vt:lpstr>Development Environment</vt:lpstr>
      <vt:lpstr>System Architecture</vt:lpstr>
      <vt:lpstr>PowerPoint Presentation</vt:lpstr>
      <vt:lpstr>PowerPoint Presentation</vt:lpstr>
      <vt:lpstr>PowerPoint Presentation</vt:lpstr>
      <vt:lpstr>PowerPoint Presentation</vt:lpstr>
      <vt:lpstr>MODULES Exploratory Data Analysis</vt:lpstr>
      <vt:lpstr>Dataset Processing </vt:lpstr>
      <vt:lpstr>Feature Selection</vt:lpstr>
      <vt:lpstr>Prediction</vt:lpstr>
      <vt:lpstr>Confusion Matrix</vt:lpstr>
      <vt:lpstr>Performance Analysis</vt:lpstr>
      <vt:lpstr>Screenshots</vt:lpstr>
      <vt:lpstr>Screenshots</vt:lpstr>
      <vt:lpstr>Screenshots</vt:lpstr>
      <vt:lpstr>Screenshots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Biometric Finger Veins Authentication using Deep Learning Algorithm</dc:title>
  <dc:creator>NIVEDHITAA RAVICHANDRAN</dc:creator>
  <cp:lastModifiedBy>194 PRATISHA  B</cp:lastModifiedBy>
  <cp:revision>45</cp:revision>
  <dcterms:created xsi:type="dcterms:W3CDTF">2021-03-07T13:21:34Z</dcterms:created>
  <dcterms:modified xsi:type="dcterms:W3CDTF">2021-06-17T08:33:23Z</dcterms:modified>
</cp:coreProperties>
</file>