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3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6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5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3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7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3465-184F-4499-8DC7-9CCD0E454175}" type="datetimeFigureOut">
              <a:rPr lang="en-GB" smtClean="0"/>
              <a:t>25/08/2011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A704-7085-471F-AB4A-44CE98B46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2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476672"/>
            <a:ext cx="6636327" cy="523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2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 Hastings</dc:creator>
  <cp:lastModifiedBy>Janna Hastings</cp:lastModifiedBy>
  <cp:revision>2</cp:revision>
  <dcterms:created xsi:type="dcterms:W3CDTF">2011-08-25T08:53:46Z</dcterms:created>
  <dcterms:modified xsi:type="dcterms:W3CDTF">2011-08-26T16:57:22Z</dcterms:modified>
</cp:coreProperties>
</file>