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4" r:id="rId4"/>
    <p:sldId id="265" r:id="rId5"/>
    <p:sldId id="273" r:id="rId6"/>
    <p:sldId id="274" r:id="rId7"/>
    <p:sldId id="275" r:id="rId8"/>
    <p:sldId id="259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60" r:id="rId17"/>
    <p:sldId id="272" r:id="rId18"/>
    <p:sldId id="26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9C69151-9B1A-4ACA-A513-F7F45D5EFD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0FD7E1-1ED1-491B-8BC4-9E54119D94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3903-6638-4C5E-8C2B-FD2C9DB2A642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A40166-872C-441F-AC92-32BF776CFC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504ECF-EA08-4DE7-8DDC-CCDBFD60FF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1FD3F-DE7D-41B1-8080-88B46CFC92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7133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6DF93-A4D5-4BF8-BB96-449CB58CE51D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95B0A-E1CE-48A0-AFE2-8AAC43167C1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1949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26744828-FDA5-48E5-8BB8-0A56D90F3A9B}"/>
              </a:ext>
            </a:extLst>
          </p:cNvPr>
          <p:cNvGrpSpPr/>
          <p:nvPr userDrawn="1"/>
        </p:nvGrpSpPr>
        <p:grpSpPr>
          <a:xfrm>
            <a:off x="0" y="0"/>
            <a:ext cx="9144001" cy="4223208"/>
            <a:chOff x="0" y="0"/>
            <a:chExt cx="9144001" cy="4208716"/>
          </a:xfrm>
        </p:grpSpPr>
        <p:sp>
          <p:nvSpPr>
            <p:cNvPr id="30" name="Rectangle 18">
              <a:extLst>
                <a:ext uri="{FF2B5EF4-FFF2-40B4-BE49-F238E27FC236}">
                  <a16:creationId xmlns:a16="http://schemas.microsoft.com/office/drawing/2014/main" id="{081503F0-6C4F-4684-8050-C4E0C5766FA7}"/>
                </a:ext>
              </a:extLst>
            </p:cNvPr>
            <p:cNvSpPr/>
            <p:nvPr userDrawn="1"/>
          </p:nvSpPr>
          <p:spPr>
            <a:xfrm>
              <a:off x="0" y="0"/>
              <a:ext cx="9144000" cy="3701700"/>
            </a:xfrm>
            <a:prstGeom prst="rect">
              <a:avLst/>
            </a:prstGeom>
            <a:solidFill>
              <a:schemeClr val="tx2">
                <a:alpha val="10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31" name="Rectangle 22">
              <a:extLst>
                <a:ext uri="{FF2B5EF4-FFF2-40B4-BE49-F238E27FC236}">
                  <a16:creationId xmlns:a16="http://schemas.microsoft.com/office/drawing/2014/main" id="{193C073F-82BB-40AB-8A0C-23F99FCA16C7}"/>
                </a:ext>
              </a:extLst>
            </p:cNvPr>
            <p:cNvSpPr/>
            <p:nvPr/>
          </p:nvSpPr>
          <p:spPr>
            <a:xfrm flipV="1">
              <a:off x="5410182" y="3810000"/>
              <a:ext cx="3733819" cy="91087"/>
            </a:xfrm>
            <a:prstGeom prst="rect">
              <a:avLst/>
            </a:prstGeom>
            <a:solidFill>
              <a:schemeClr val="accent2">
                <a:alpha val="10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E6BF9021-D08B-4C72-B541-66940B357070}"/>
                </a:ext>
              </a:extLst>
            </p:cNvPr>
            <p:cNvSpPr/>
            <p:nvPr/>
          </p:nvSpPr>
          <p:spPr>
            <a:xfrm flipV="1">
              <a:off x="5410200" y="3897010"/>
              <a:ext cx="3733801" cy="19202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33" name="Rectangle 24">
              <a:extLst>
                <a:ext uri="{FF2B5EF4-FFF2-40B4-BE49-F238E27FC236}">
                  <a16:creationId xmlns:a16="http://schemas.microsoft.com/office/drawing/2014/main" id="{44FAF4AC-6E47-4949-82BA-4691EEDB4689}"/>
                </a:ext>
              </a:extLst>
            </p:cNvPr>
            <p:cNvSpPr/>
            <p:nvPr/>
          </p:nvSpPr>
          <p:spPr>
            <a:xfrm flipV="1">
              <a:off x="5410200" y="4115167"/>
              <a:ext cx="3733801" cy="9144"/>
            </a:xfrm>
            <a:prstGeom prst="rect">
              <a:avLst/>
            </a:prstGeom>
            <a:solidFill>
              <a:schemeClr val="accent2">
                <a:alpha val="65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B4520B54-4F38-453F-842E-6E455C9F6E99}"/>
                </a:ext>
              </a:extLst>
            </p:cNvPr>
            <p:cNvSpPr/>
            <p:nvPr/>
          </p:nvSpPr>
          <p:spPr>
            <a:xfrm flipV="1">
              <a:off x="5410200" y="4164403"/>
              <a:ext cx="1965960" cy="18288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35" name="Rectangle 26">
              <a:extLst>
                <a:ext uri="{FF2B5EF4-FFF2-40B4-BE49-F238E27FC236}">
                  <a16:creationId xmlns:a16="http://schemas.microsoft.com/office/drawing/2014/main" id="{546E8637-0DFF-473F-B948-F2C58B1998E1}"/>
                </a:ext>
              </a:extLst>
            </p:cNvPr>
            <p:cNvSpPr/>
            <p:nvPr/>
          </p:nvSpPr>
          <p:spPr>
            <a:xfrm flipV="1">
              <a:off x="5410200" y="4199572"/>
              <a:ext cx="1965960" cy="9144"/>
            </a:xfrm>
            <a:prstGeom prst="rect">
              <a:avLst/>
            </a:prstGeom>
            <a:solidFill>
              <a:schemeClr val="accent2">
                <a:alpha val="65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29">
              <a:extLst>
                <a:ext uri="{FF2B5EF4-FFF2-40B4-BE49-F238E27FC236}">
                  <a16:creationId xmlns:a16="http://schemas.microsoft.com/office/drawing/2014/main" id="{E9A8EA2E-9557-4518-8844-45F1C20F2DDF}"/>
                </a:ext>
              </a:extLst>
            </p:cNvPr>
            <p:cNvSpPr/>
            <p:nvPr/>
          </p:nvSpPr>
          <p:spPr>
            <a:xfrm>
              <a:off x="5407339" y="3961546"/>
              <a:ext cx="3063240" cy="27432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0">
              <a:extLst>
                <a:ext uri="{FF2B5EF4-FFF2-40B4-BE49-F238E27FC236}">
                  <a16:creationId xmlns:a16="http://schemas.microsoft.com/office/drawing/2014/main" id="{BF88C77C-0DCF-451C-9E3F-1505FDE2A49E}"/>
                </a:ext>
              </a:extLst>
            </p:cNvPr>
            <p:cNvSpPr/>
            <p:nvPr/>
          </p:nvSpPr>
          <p:spPr>
            <a:xfrm>
              <a:off x="7373646" y="4060129"/>
              <a:ext cx="1600200" cy="36576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38" name="Rectangle 6">
              <a:extLst>
                <a:ext uri="{FF2B5EF4-FFF2-40B4-BE49-F238E27FC236}">
                  <a16:creationId xmlns:a16="http://schemas.microsoft.com/office/drawing/2014/main" id="{C8C94AEC-437F-485B-BC1A-55C630BE53D2}"/>
                </a:ext>
              </a:extLst>
            </p:cNvPr>
            <p:cNvSpPr/>
            <p:nvPr/>
          </p:nvSpPr>
          <p:spPr>
            <a:xfrm>
              <a:off x="1" y="3649662"/>
              <a:ext cx="9144000" cy="24417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39" name="Rectangle 9">
              <a:extLst>
                <a:ext uri="{FF2B5EF4-FFF2-40B4-BE49-F238E27FC236}">
                  <a16:creationId xmlns:a16="http://schemas.microsoft.com/office/drawing/2014/main" id="{D2D8EEA7-0D6F-4C40-986F-6CBD4C0F2B01}"/>
                </a:ext>
              </a:extLst>
            </p:cNvPr>
            <p:cNvSpPr/>
            <p:nvPr/>
          </p:nvSpPr>
          <p:spPr>
            <a:xfrm>
              <a:off x="0" y="3675527"/>
              <a:ext cx="9144001" cy="140677"/>
            </a:xfrm>
            <a:prstGeom prst="rect">
              <a:avLst/>
            </a:prstGeom>
            <a:solidFill>
              <a:schemeClr val="accent2">
                <a:alpha val="10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40" name="Rectangle 10">
              <a:extLst>
                <a:ext uri="{FF2B5EF4-FFF2-40B4-BE49-F238E27FC236}">
                  <a16:creationId xmlns:a16="http://schemas.microsoft.com/office/drawing/2014/main" id="{5824E78D-1B59-49FB-8379-18D0AAFC2D69}"/>
                </a:ext>
              </a:extLst>
            </p:cNvPr>
            <p:cNvSpPr/>
            <p:nvPr/>
          </p:nvSpPr>
          <p:spPr>
            <a:xfrm flipV="1">
              <a:off x="6414051" y="3643090"/>
              <a:ext cx="2729950" cy="248432"/>
            </a:xfrm>
            <a:prstGeom prst="rect">
              <a:avLst/>
            </a:prstGeom>
            <a:solidFill>
              <a:schemeClr val="accent2">
                <a:alpha val="10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41" name="Rectangle 22">
              <a:extLst>
                <a:ext uri="{FF2B5EF4-FFF2-40B4-BE49-F238E27FC236}">
                  <a16:creationId xmlns:a16="http://schemas.microsoft.com/office/drawing/2014/main" id="{34013871-A61D-4F9D-AF1A-131E874E71D3}"/>
                </a:ext>
              </a:extLst>
            </p:cNvPr>
            <p:cNvSpPr/>
            <p:nvPr userDrawn="1"/>
          </p:nvSpPr>
          <p:spPr>
            <a:xfrm flipV="1">
              <a:off x="5410182" y="3810000"/>
              <a:ext cx="3733819" cy="91087"/>
            </a:xfrm>
            <a:prstGeom prst="rect">
              <a:avLst/>
            </a:prstGeom>
            <a:solidFill>
              <a:schemeClr val="accent2">
                <a:alpha val="10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EF5A4AC6-D1BE-4CA3-A74E-85861836A0D7}"/>
                </a:ext>
              </a:extLst>
            </p:cNvPr>
            <p:cNvSpPr/>
            <p:nvPr userDrawn="1"/>
          </p:nvSpPr>
          <p:spPr>
            <a:xfrm flipV="1">
              <a:off x="5410200" y="3897010"/>
              <a:ext cx="3733801" cy="19202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43" name="Rectangle 24">
              <a:extLst>
                <a:ext uri="{FF2B5EF4-FFF2-40B4-BE49-F238E27FC236}">
                  <a16:creationId xmlns:a16="http://schemas.microsoft.com/office/drawing/2014/main" id="{403A4B27-026C-43C0-AE7D-38803D38EB7B}"/>
                </a:ext>
              </a:extLst>
            </p:cNvPr>
            <p:cNvSpPr/>
            <p:nvPr userDrawn="1"/>
          </p:nvSpPr>
          <p:spPr>
            <a:xfrm flipV="1">
              <a:off x="5410200" y="4115167"/>
              <a:ext cx="3733801" cy="9144"/>
            </a:xfrm>
            <a:prstGeom prst="rect">
              <a:avLst/>
            </a:prstGeom>
            <a:solidFill>
              <a:schemeClr val="accent2">
                <a:alpha val="65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69A4CA34-B6E2-485A-84F0-00A868D9F64B}"/>
                </a:ext>
              </a:extLst>
            </p:cNvPr>
            <p:cNvSpPr/>
            <p:nvPr userDrawn="1"/>
          </p:nvSpPr>
          <p:spPr>
            <a:xfrm flipV="1">
              <a:off x="5410200" y="4164403"/>
              <a:ext cx="1965960" cy="18288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45" name="Rectangle 26">
              <a:extLst>
                <a:ext uri="{FF2B5EF4-FFF2-40B4-BE49-F238E27FC236}">
                  <a16:creationId xmlns:a16="http://schemas.microsoft.com/office/drawing/2014/main" id="{8443C529-EA76-40B8-9AA2-A7B91095DC39}"/>
                </a:ext>
              </a:extLst>
            </p:cNvPr>
            <p:cNvSpPr/>
            <p:nvPr userDrawn="1"/>
          </p:nvSpPr>
          <p:spPr>
            <a:xfrm flipV="1">
              <a:off x="5410200" y="4199572"/>
              <a:ext cx="1965960" cy="9144"/>
            </a:xfrm>
            <a:prstGeom prst="rect">
              <a:avLst/>
            </a:prstGeom>
            <a:solidFill>
              <a:schemeClr val="accent2">
                <a:alpha val="65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29">
              <a:extLst>
                <a:ext uri="{FF2B5EF4-FFF2-40B4-BE49-F238E27FC236}">
                  <a16:creationId xmlns:a16="http://schemas.microsoft.com/office/drawing/2014/main" id="{BF98294C-68D8-49E1-AAA8-5C3A99899B9A}"/>
                </a:ext>
              </a:extLst>
            </p:cNvPr>
            <p:cNvSpPr/>
            <p:nvPr userDrawn="1"/>
          </p:nvSpPr>
          <p:spPr>
            <a:xfrm>
              <a:off x="5407339" y="3961546"/>
              <a:ext cx="3063240" cy="27432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30">
              <a:extLst>
                <a:ext uri="{FF2B5EF4-FFF2-40B4-BE49-F238E27FC236}">
                  <a16:creationId xmlns:a16="http://schemas.microsoft.com/office/drawing/2014/main" id="{C81997A8-49B4-4421-9476-3E2846DCC284}"/>
                </a:ext>
              </a:extLst>
            </p:cNvPr>
            <p:cNvSpPr/>
            <p:nvPr userDrawn="1"/>
          </p:nvSpPr>
          <p:spPr>
            <a:xfrm>
              <a:off x="7373646" y="4060129"/>
              <a:ext cx="1600200" cy="36576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48" name="Rectangle 6">
              <a:extLst>
                <a:ext uri="{FF2B5EF4-FFF2-40B4-BE49-F238E27FC236}">
                  <a16:creationId xmlns:a16="http://schemas.microsoft.com/office/drawing/2014/main" id="{52FB3D4A-ACCA-4E65-9239-714F7DE25415}"/>
                </a:ext>
              </a:extLst>
            </p:cNvPr>
            <p:cNvSpPr/>
            <p:nvPr userDrawn="1"/>
          </p:nvSpPr>
          <p:spPr>
            <a:xfrm>
              <a:off x="1" y="3649662"/>
              <a:ext cx="9144000" cy="24417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49" name="Rectangle 9">
              <a:extLst>
                <a:ext uri="{FF2B5EF4-FFF2-40B4-BE49-F238E27FC236}">
                  <a16:creationId xmlns:a16="http://schemas.microsoft.com/office/drawing/2014/main" id="{92110628-3622-4A8A-B6B1-B7C791C58EF7}"/>
                </a:ext>
              </a:extLst>
            </p:cNvPr>
            <p:cNvSpPr/>
            <p:nvPr userDrawn="1"/>
          </p:nvSpPr>
          <p:spPr>
            <a:xfrm>
              <a:off x="0" y="3675527"/>
              <a:ext cx="9144001" cy="140677"/>
            </a:xfrm>
            <a:prstGeom prst="rect">
              <a:avLst/>
            </a:prstGeom>
            <a:solidFill>
              <a:schemeClr val="accent2">
                <a:alpha val="10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50" name="Rectangle 10">
              <a:extLst>
                <a:ext uri="{FF2B5EF4-FFF2-40B4-BE49-F238E27FC236}">
                  <a16:creationId xmlns:a16="http://schemas.microsoft.com/office/drawing/2014/main" id="{89EECC61-EB1C-420E-8249-FC49C6C04511}"/>
                </a:ext>
              </a:extLst>
            </p:cNvPr>
            <p:cNvSpPr/>
            <p:nvPr userDrawn="1"/>
          </p:nvSpPr>
          <p:spPr>
            <a:xfrm flipV="1">
              <a:off x="6414051" y="3643090"/>
              <a:ext cx="2729950" cy="248432"/>
            </a:xfrm>
            <a:prstGeom prst="rect">
              <a:avLst/>
            </a:prstGeom>
            <a:solidFill>
              <a:schemeClr val="accent2">
                <a:alpha val="10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7C3B0FC4-008E-4F37-BBCD-12A5F1F8E482}"/>
              </a:ext>
            </a:extLst>
          </p:cNvPr>
          <p:cNvGrpSpPr/>
          <p:nvPr/>
        </p:nvGrpSpPr>
        <p:grpSpPr>
          <a:xfrm>
            <a:off x="0" y="-53163"/>
            <a:ext cx="9144001" cy="4223208"/>
            <a:chOff x="0" y="0"/>
            <a:chExt cx="9144001" cy="4208716"/>
          </a:xfrm>
        </p:grpSpPr>
        <p:sp>
          <p:nvSpPr>
            <p:cNvPr id="55" name="Rectangle 18">
              <a:extLst>
                <a:ext uri="{FF2B5EF4-FFF2-40B4-BE49-F238E27FC236}">
                  <a16:creationId xmlns:a16="http://schemas.microsoft.com/office/drawing/2014/main" id="{83276875-6B1F-486E-9171-DF732837A9A8}"/>
                </a:ext>
              </a:extLst>
            </p:cNvPr>
            <p:cNvSpPr/>
            <p:nvPr/>
          </p:nvSpPr>
          <p:spPr>
            <a:xfrm>
              <a:off x="0" y="0"/>
              <a:ext cx="9144000" cy="3701700"/>
            </a:xfrm>
            <a:prstGeom prst="rect">
              <a:avLst/>
            </a:prstGeom>
            <a:solidFill>
              <a:schemeClr val="tx2">
                <a:alpha val="10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56" name="Rectangle 22">
              <a:extLst>
                <a:ext uri="{FF2B5EF4-FFF2-40B4-BE49-F238E27FC236}">
                  <a16:creationId xmlns:a16="http://schemas.microsoft.com/office/drawing/2014/main" id="{62151F75-393B-43E3-BB7A-9F9946F94F28}"/>
                </a:ext>
              </a:extLst>
            </p:cNvPr>
            <p:cNvSpPr/>
            <p:nvPr/>
          </p:nvSpPr>
          <p:spPr>
            <a:xfrm flipV="1">
              <a:off x="5410182" y="3810000"/>
              <a:ext cx="3733819" cy="91087"/>
            </a:xfrm>
            <a:prstGeom prst="rect">
              <a:avLst/>
            </a:prstGeom>
            <a:solidFill>
              <a:schemeClr val="accent2">
                <a:alpha val="10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57" name="Rectangle 23">
              <a:extLst>
                <a:ext uri="{FF2B5EF4-FFF2-40B4-BE49-F238E27FC236}">
                  <a16:creationId xmlns:a16="http://schemas.microsoft.com/office/drawing/2014/main" id="{77FCF0C5-F483-46FC-9AC7-FE780A266D4F}"/>
                </a:ext>
              </a:extLst>
            </p:cNvPr>
            <p:cNvSpPr/>
            <p:nvPr/>
          </p:nvSpPr>
          <p:spPr>
            <a:xfrm flipV="1">
              <a:off x="5410200" y="3897010"/>
              <a:ext cx="3733801" cy="19202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58" name="Rectangle 24">
              <a:extLst>
                <a:ext uri="{FF2B5EF4-FFF2-40B4-BE49-F238E27FC236}">
                  <a16:creationId xmlns:a16="http://schemas.microsoft.com/office/drawing/2014/main" id="{11B08CA2-91B6-4587-8F99-A8A34E8F73C1}"/>
                </a:ext>
              </a:extLst>
            </p:cNvPr>
            <p:cNvSpPr/>
            <p:nvPr/>
          </p:nvSpPr>
          <p:spPr>
            <a:xfrm flipV="1">
              <a:off x="5410200" y="4115167"/>
              <a:ext cx="3733801" cy="9144"/>
            </a:xfrm>
            <a:prstGeom prst="rect">
              <a:avLst/>
            </a:prstGeom>
            <a:solidFill>
              <a:schemeClr val="accent2">
                <a:alpha val="65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59" name="Rectangle 25">
              <a:extLst>
                <a:ext uri="{FF2B5EF4-FFF2-40B4-BE49-F238E27FC236}">
                  <a16:creationId xmlns:a16="http://schemas.microsoft.com/office/drawing/2014/main" id="{3185A263-23B9-4F90-A11E-DDFDACA0267B}"/>
                </a:ext>
              </a:extLst>
            </p:cNvPr>
            <p:cNvSpPr/>
            <p:nvPr/>
          </p:nvSpPr>
          <p:spPr>
            <a:xfrm flipV="1">
              <a:off x="5410200" y="4164403"/>
              <a:ext cx="1965960" cy="18288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60" name="Rectangle 26">
              <a:extLst>
                <a:ext uri="{FF2B5EF4-FFF2-40B4-BE49-F238E27FC236}">
                  <a16:creationId xmlns:a16="http://schemas.microsoft.com/office/drawing/2014/main" id="{FBE23406-AD2E-4677-800C-B2DD8DA94167}"/>
                </a:ext>
              </a:extLst>
            </p:cNvPr>
            <p:cNvSpPr/>
            <p:nvPr/>
          </p:nvSpPr>
          <p:spPr>
            <a:xfrm flipV="1">
              <a:off x="5410200" y="4199572"/>
              <a:ext cx="1965960" cy="9144"/>
            </a:xfrm>
            <a:prstGeom prst="rect">
              <a:avLst/>
            </a:prstGeom>
            <a:solidFill>
              <a:schemeClr val="accent2">
                <a:alpha val="65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29">
              <a:extLst>
                <a:ext uri="{FF2B5EF4-FFF2-40B4-BE49-F238E27FC236}">
                  <a16:creationId xmlns:a16="http://schemas.microsoft.com/office/drawing/2014/main" id="{FAF73445-A5C0-4F1C-8C66-58761D1DC5CF}"/>
                </a:ext>
              </a:extLst>
            </p:cNvPr>
            <p:cNvSpPr/>
            <p:nvPr/>
          </p:nvSpPr>
          <p:spPr>
            <a:xfrm>
              <a:off x="5407339" y="3961546"/>
              <a:ext cx="3063240" cy="27432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30">
              <a:extLst>
                <a:ext uri="{FF2B5EF4-FFF2-40B4-BE49-F238E27FC236}">
                  <a16:creationId xmlns:a16="http://schemas.microsoft.com/office/drawing/2014/main" id="{DBAF4B1F-EECD-4A8F-9322-B66CFF1CB006}"/>
                </a:ext>
              </a:extLst>
            </p:cNvPr>
            <p:cNvSpPr/>
            <p:nvPr/>
          </p:nvSpPr>
          <p:spPr>
            <a:xfrm>
              <a:off x="7373646" y="4060129"/>
              <a:ext cx="1600200" cy="36576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63" name="Rectangle 6">
              <a:extLst>
                <a:ext uri="{FF2B5EF4-FFF2-40B4-BE49-F238E27FC236}">
                  <a16:creationId xmlns:a16="http://schemas.microsoft.com/office/drawing/2014/main" id="{1EAADC36-23FD-4BCE-9F25-90405D3FC70F}"/>
                </a:ext>
              </a:extLst>
            </p:cNvPr>
            <p:cNvSpPr/>
            <p:nvPr/>
          </p:nvSpPr>
          <p:spPr>
            <a:xfrm>
              <a:off x="1" y="3649662"/>
              <a:ext cx="9144000" cy="24417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64" name="Rectangle 9">
              <a:extLst>
                <a:ext uri="{FF2B5EF4-FFF2-40B4-BE49-F238E27FC236}">
                  <a16:creationId xmlns:a16="http://schemas.microsoft.com/office/drawing/2014/main" id="{CEE38AA6-00ED-4D4B-B32B-D3CA01F2B4B1}"/>
                </a:ext>
              </a:extLst>
            </p:cNvPr>
            <p:cNvSpPr/>
            <p:nvPr/>
          </p:nvSpPr>
          <p:spPr>
            <a:xfrm>
              <a:off x="0" y="3675527"/>
              <a:ext cx="9144001" cy="140677"/>
            </a:xfrm>
            <a:prstGeom prst="rect">
              <a:avLst/>
            </a:prstGeom>
            <a:solidFill>
              <a:schemeClr val="accent2">
                <a:alpha val="10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65" name="Rectangle 10">
              <a:extLst>
                <a:ext uri="{FF2B5EF4-FFF2-40B4-BE49-F238E27FC236}">
                  <a16:creationId xmlns:a16="http://schemas.microsoft.com/office/drawing/2014/main" id="{E679793E-4C6A-454E-9594-1398040BD554}"/>
                </a:ext>
              </a:extLst>
            </p:cNvPr>
            <p:cNvSpPr/>
            <p:nvPr/>
          </p:nvSpPr>
          <p:spPr>
            <a:xfrm flipV="1">
              <a:off x="6414051" y="3643090"/>
              <a:ext cx="2729950" cy="248432"/>
            </a:xfrm>
            <a:prstGeom prst="rect">
              <a:avLst/>
            </a:prstGeom>
            <a:solidFill>
              <a:schemeClr val="accent2">
                <a:alpha val="10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66" name="Rectangle 22">
              <a:extLst>
                <a:ext uri="{FF2B5EF4-FFF2-40B4-BE49-F238E27FC236}">
                  <a16:creationId xmlns:a16="http://schemas.microsoft.com/office/drawing/2014/main" id="{5F18EB03-E492-42E9-A558-448D0DEFA9A2}"/>
                </a:ext>
              </a:extLst>
            </p:cNvPr>
            <p:cNvSpPr/>
            <p:nvPr/>
          </p:nvSpPr>
          <p:spPr>
            <a:xfrm flipV="1">
              <a:off x="5410182" y="3810000"/>
              <a:ext cx="3733819" cy="91087"/>
            </a:xfrm>
            <a:prstGeom prst="rect">
              <a:avLst/>
            </a:prstGeom>
            <a:solidFill>
              <a:schemeClr val="accent2">
                <a:alpha val="10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67" name="Rectangle 23">
              <a:extLst>
                <a:ext uri="{FF2B5EF4-FFF2-40B4-BE49-F238E27FC236}">
                  <a16:creationId xmlns:a16="http://schemas.microsoft.com/office/drawing/2014/main" id="{C58A2254-FB56-453A-872A-A557DDE317D7}"/>
                </a:ext>
              </a:extLst>
            </p:cNvPr>
            <p:cNvSpPr/>
            <p:nvPr/>
          </p:nvSpPr>
          <p:spPr>
            <a:xfrm flipV="1">
              <a:off x="5410200" y="3897010"/>
              <a:ext cx="3733801" cy="19202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68" name="Rectangle 24">
              <a:extLst>
                <a:ext uri="{FF2B5EF4-FFF2-40B4-BE49-F238E27FC236}">
                  <a16:creationId xmlns:a16="http://schemas.microsoft.com/office/drawing/2014/main" id="{7B7F366C-13A5-4750-A4AD-48A376B28807}"/>
                </a:ext>
              </a:extLst>
            </p:cNvPr>
            <p:cNvSpPr/>
            <p:nvPr/>
          </p:nvSpPr>
          <p:spPr>
            <a:xfrm flipV="1">
              <a:off x="5410200" y="4115167"/>
              <a:ext cx="3733801" cy="9144"/>
            </a:xfrm>
            <a:prstGeom prst="rect">
              <a:avLst/>
            </a:prstGeom>
            <a:solidFill>
              <a:schemeClr val="accent2">
                <a:alpha val="65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69" name="Rectangle 25">
              <a:extLst>
                <a:ext uri="{FF2B5EF4-FFF2-40B4-BE49-F238E27FC236}">
                  <a16:creationId xmlns:a16="http://schemas.microsoft.com/office/drawing/2014/main" id="{F1DCD326-CA99-4C96-9C8A-32B3EF319F4D}"/>
                </a:ext>
              </a:extLst>
            </p:cNvPr>
            <p:cNvSpPr/>
            <p:nvPr/>
          </p:nvSpPr>
          <p:spPr>
            <a:xfrm flipV="1">
              <a:off x="5410200" y="4164403"/>
              <a:ext cx="1965960" cy="18288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70" name="Rectangle 26">
              <a:extLst>
                <a:ext uri="{FF2B5EF4-FFF2-40B4-BE49-F238E27FC236}">
                  <a16:creationId xmlns:a16="http://schemas.microsoft.com/office/drawing/2014/main" id="{F67A670E-D816-4856-B3D0-DFEE4721F329}"/>
                </a:ext>
              </a:extLst>
            </p:cNvPr>
            <p:cNvSpPr/>
            <p:nvPr/>
          </p:nvSpPr>
          <p:spPr>
            <a:xfrm flipV="1">
              <a:off x="5410200" y="4199572"/>
              <a:ext cx="1965960" cy="9144"/>
            </a:xfrm>
            <a:prstGeom prst="rect">
              <a:avLst/>
            </a:prstGeom>
            <a:solidFill>
              <a:schemeClr val="accent2">
                <a:alpha val="65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29">
              <a:extLst>
                <a:ext uri="{FF2B5EF4-FFF2-40B4-BE49-F238E27FC236}">
                  <a16:creationId xmlns:a16="http://schemas.microsoft.com/office/drawing/2014/main" id="{280E9F64-6493-4C9F-A110-6DDCC432A8F8}"/>
                </a:ext>
              </a:extLst>
            </p:cNvPr>
            <p:cNvSpPr/>
            <p:nvPr/>
          </p:nvSpPr>
          <p:spPr>
            <a:xfrm>
              <a:off x="5407339" y="3961546"/>
              <a:ext cx="3063240" cy="27432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30">
              <a:extLst>
                <a:ext uri="{FF2B5EF4-FFF2-40B4-BE49-F238E27FC236}">
                  <a16:creationId xmlns:a16="http://schemas.microsoft.com/office/drawing/2014/main" id="{D31EBDBB-35CB-495A-A87F-8FB04BC0EC76}"/>
                </a:ext>
              </a:extLst>
            </p:cNvPr>
            <p:cNvSpPr/>
            <p:nvPr/>
          </p:nvSpPr>
          <p:spPr>
            <a:xfrm>
              <a:off x="7373646" y="4060129"/>
              <a:ext cx="1600200" cy="36576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73" name="Rectangle 6">
              <a:extLst>
                <a:ext uri="{FF2B5EF4-FFF2-40B4-BE49-F238E27FC236}">
                  <a16:creationId xmlns:a16="http://schemas.microsoft.com/office/drawing/2014/main" id="{61AB06F5-8B66-45A1-BCAA-34F88B510EBF}"/>
                </a:ext>
              </a:extLst>
            </p:cNvPr>
            <p:cNvSpPr/>
            <p:nvPr/>
          </p:nvSpPr>
          <p:spPr>
            <a:xfrm>
              <a:off x="1" y="3649662"/>
              <a:ext cx="9144000" cy="24417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74" name="Rectangle 9">
              <a:extLst>
                <a:ext uri="{FF2B5EF4-FFF2-40B4-BE49-F238E27FC236}">
                  <a16:creationId xmlns:a16="http://schemas.microsoft.com/office/drawing/2014/main" id="{ED4D7957-6979-4B69-B37C-587321AA324D}"/>
                </a:ext>
              </a:extLst>
            </p:cNvPr>
            <p:cNvSpPr/>
            <p:nvPr/>
          </p:nvSpPr>
          <p:spPr>
            <a:xfrm>
              <a:off x="0" y="3675527"/>
              <a:ext cx="9144001" cy="140677"/>
            </a:xfrm>
            <a:prstGeom prst="rect">
              <a:avLst/>
            </a:prstGeom>
            <a:solidFill>
              <a:schemeClr val="accent2">
                <a:alpha val="10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75" name="Rectangle 10">
              <a:extLst>
                <a:ext uri="{FF2B5EF4-FFF2-40B4-BE49-F238E27FC236}">
                  <a16:creationId xmlns:a16="http://schemas.microsoft.com/office/drawing/2014/main" id="{6BA7A134-7E72-4F50-8437-FCD9FD103E06}"/>
                </a:ext>
              </a:extLst>
            </p:cNvPr>
            <p:cNvSpPr/>
            <p:nvPr/>
          </p:nvSpPr>
          <p:spPr>
            <a:xfrm flipV="1">
              <a:off x="6414051" y="3643090"/>
              <a:ext cx="2729950" cy="248432"/>
            </a:xfrm>
            <a:prstGeom prst="rect">
              <a:avLst/>
            </a:prstGeom>
            <a:solidFill>
              <a:schemeClr val="accent2">
                <a:alpha val="10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312" y="1657861"/>
            <a:ext cx="7772400" cy="1781616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312" y="3919697"/>
            <a:ext cx="491302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C1E7-0B91-4ABD-B274-7F4A298A1711}" type="datetime1">
              <a:rPr lang="de-AT" smtClean="0"/>
              <a:t>19.11.2017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5211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84A4-19FD-4855-9BA1-F1D155FFCB50}" type="datetime1">
              <a:rPr lang="de-AT" smtClean="0"/>
              <a:t>19.11.2017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Samm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FFA05A-A2A5-4B6A-9B8C-A169207B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830DB8-2299-4E5E-8338-B373C1D2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B502-9F1D-4B72-B706-32E149A9608A}" type="datetime1">
              <a:rPr lang="de-AT" smtClean="0"/>
              <a:t>19.11.2017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A8CE88-D4FE-4B50-8277-5F07C9FB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EBF7DD-883D-47FE-A3AA-D9807F82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96311D3-99EB-43DC-8098-04F72CB35B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19375" y="555109"/>
            <a:ext cx="4588154" cy="1533316"/>
          </a:xfrm>
          <a:prstGeom prst="rect">
            <a:avLst/>
          </a:prstGeom>
        </p:spPr>
      </p:pic>
      <p:pic>
        <p:nvPicPr>
          <p:cNvPr id="6146" name="Picture 2" descr="Bildergebnis für software entwicklung transparent">
            <a:extLst>
              <a:ext uri="{FF2B5EF4-FFF2-40B4-BE49-F238E27FC236}">
                <a16:creationId xmlns:a16="http://schemas.microsoft.com/office/drawing/2014/main" id="{AB2DF09A-E5D2-406F-A6CA-A23A98D0D8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724" y="2190750"/>
            <a:ext cx="3958702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ildergebnis für software entwicklung transparent">
            <a:extLst>
              <a:ext uri="{FF2B5EF4-FFF2-40B4-BE49-F238E27FC236}">
                <a16:creationId xmlns:a16="http://schemas.microsoft.com/office/drawing/2014/main" id="{F2C22216-293D-49C7-AB3E-D306101E96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160" y="778976"/>
            <a:ext cx="2059266" cy="144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40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F3EF-A190-4F36-B438-0D2057303B3A}" type="datetime1">
              <a:rPr lang="de-AT" smtClean="0"/>
              <a:t>19.11.2017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1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ll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41EB54-31B5-45D3-9567-9618DA44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5C68-8119-4890-A243-F994706B36D6}" type="datetime1">
              <a:rPr lang="de-AT" smtClean="0"/>
              <a:t>19.11.2017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EE0E84-4868-4A9E-8C7C-09BE3FA1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17DF17-A644-46DE-BD88-580B7A00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A12DA0-F2DB-4631-8F9F-A798934A08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49" y="663202"/>
            <a:ext cx="8337913" cy="104453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Quellcode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73FB32-0A47-457E-9F04-A9186F738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43" y="1825624"/>
            <a:ext cx="8832938" cy="4899371"/>
          </a:xfrm>
        </p:spPr>
        <p:txBody>
          <a:bodyPr/>
          <a:lstStyle>
            <a:lvl1pPr marL="0" indent="0">
              <a:buNone/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lang="de-DE" sz="4300" b="1" kern="1200" cap="none" baseline="0" smtClean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8986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3593-A42C-4932-9C8F-FFDF3EC0AE31}" type="datetime1">
              <a:rPr lang="de-AT" smtClean="0"/>
              <a:t>19.11.2017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47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9487-EF0A-4D72-8DC3-E1F4878DADA9}" type="datetime1">
              <a:rPr lang="de-AT" smtClean="0"/>
              <a:t>19.11.2017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02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B110-E721-46C1-9267-E4A25B132A3E}" type="datetime1">
              <a:rPr lang="de-AT" smtClean="0"/>
              <a:t>19.11.2017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4458-0B94-415C-B513-EF078308B517}" type="datetime1">
              <a:rPr lang="de-AT" smtClean="0"/>
              <a:t>19.11.2017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99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4B8C-EECC-4C6F-BCD4-949C60E889BC}" type="datetime1">
              <a:rPr lang="de-AT" smtClean="0"/>
              <a:t>19.11.2017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97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B4E8-5150-40A2-8FC9-A290769F7D78}" type="datetime1">
              <a:rPr lang="de-AT" smtClean="0"/>
              <a:t>19.11.2017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51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BD7ED23-0046-4539-9EB5-F26354A6EE52}"/>
              </a:ext>
            </a:extLst>
          </p:cNvPr>
          <p:cNvGrpSpPr/>
          <p:nvPr/>
        </p:nvGrpSpPr>
        <p:grpSpPr>
          <a:xfrm>
            <a:off x="1" y="2"/>
            <a:ext cx="9143999" cy="704848"/>
            <a:chOff x="0" y="5302655"/>
            <a:chExt cx="9289203" cy="749632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46FB9830-3BFF-4279-A0F6-A67E817D20DD}"/>
                </a:ext>
              </a:extLst>
            </p:cNvPr>
            <p:cNvGrpSpPr/>
            <p:nvPr/>
          </p:nvGrpSpPr>
          <p:grpSpPr>
            <a:xfrm>
              <a:off x="0" y="5718333"/>
              <a:ext cx="9287654" cy="177782"/>
              <a:chOff x="0" y="308276"/>
              <a:chExt cx="9144001" cy="142949"/>
            </a:xfrm>
          </p:grpSpPr>
          <p:sp>
            <p:nvSpPr>
              <p:cNvPr id="28" name="Rectangle 29">
                <a:extLst>
                  <a:ext uri="{FF2B5EF4-FFF2-40B4-BE49-F238E27FC236}">
                    <a16:creationId xmlns:a16="http://schemas.microsoft.com/office/drawing/2014/main" id="{DD224B66-B3A6-42C4-AA2B-1134D0A88576}"/>
                  </a:ext>
                </a:extLst>
              </p:cNvPr>
              <p:cNvSpPr/>
              <p:nvPr/>
            </p:nvSpPr>
            <p:spPr>
              <a:xfrm>
                <a:off x="0" y="308276"/>
                <a:ext cx="9144001" cy="91441"/>
              </a:xfrm>
              <a:prstGeom prst="rect">
                <a:avLst/>
              </a:prstGeom>
              <a:solidFill>
                <a:schemeClr val="accent2">
                  <a:alpha val="100000"/>
                </a:scheme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Rectangle 27">
                <a:extLst>
                  <a:ext uri="{FF2B5EF4-FFF2-40B4-BE49-F238E27FC236}">
                    <a16:creationId xmlns:a16="http://schemas.microsoft.com/office/drawing/2014/main" id="{9CED3FA9-F6E5-4AE9-8BA5-C3E74E3AD9C1}"/>
                  </a:ext>
                </a:extLst>
              </p:cNvPr>
              <p:cNvSpPr/>
              <p:nvPr/>
            </p:nvSpPr>
            <p:spPr>
              <a:xfrm>
                <a:off x="1" y="366818"/>
                <a:ext cx="9144000" cy="84407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Rectangle 27">
              <a:extLst>
                <a:ext uri="{FF2B5EF4-FFF2-40B4-BE49-F238E27FC236}">
                  <a16:creationId xmlns:a16="http://schemas.microsoft.com/office/drawing/2014/main" id="{93DD8489-FC4F-4EE6-9018-2EFF01D81B34}"/>
                </a:ext>
              </a:extLst>
            </p:cNvPr>
            <p:cNvSpPr/>
            <p:nvPr/>
          </p:nvSpPr>
          <p:spPr>
            <a:xfrm>
              <a:off x="1" y="5759169"/>
              <a:ext cx="9287653" cy="10497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3C7AD779-988E-4D43-9C1A-A1F5F753BD31}"/>
                </a:ext>
              </a:extLst>
            </p:cNvPr>
            <p:cNvGrpSpPr/>
            <p:nvPr/>
          </p:nvGrpSpPr>
          <p:grpSpPr>
            <a:xfrm>
              <a:off x="1" y="5302655"/>
              <a:ext cx="9289202" cy="749632"/>
              <a:chOff x="25689" y="1435407"/>
              <a:chExt cx="9145525" cy="602757"/>
            </a:xfrm>
          </p:grpSpPr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BD6F8DA8-89C6-4BBE-BF18-7FFD340A782E}"/>
                  </a:ext>
                </a:extLst>
              </p:cNvPr>
              <p:cNvGrpSpPr/>
              <p:nvPr/>
            </p:nvGrpSpPr>
            <p:grpSpPr>
              <a:xfrm>
                <a:off x="27213" y="1730137"/>
                <a:ext cx="9144001" cy="304981"/>
                <a:chOff x="0" y="308276"/>
                <a:chExt cx="9144001" cy="304981"/>
              </a:xfrm>
            </p:grpSpPr>
            <p:sp>
              <p:nvSpPr>
                <p:cNvPr id="24" name="Rectangle 31">
                  <a:extLst>
                    <a:ext uri="{FF2B5EF4-FFF2-40B4-BE49-F238E27FC236}">
                      <a16:creationId xmlns:a16="http://schemas.microsoft.com/office/drawing/2014/main" id="{48F6F044-4868-4378-B370-A10CE70FE758}"/>
                    </a:ext>
                  </a:extLst>
                </p:cNvPr>
                <p:cNvSpPr/>
                <p:nvPr/>
              </p:nvSpPr>
              <p:spPr>
                <a:xfrm flipV="1">
                  <a:off x="5408675" y="428676"/>
                  <a:ext cx="3733801" cy="141924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5" name="Rectangle 31">
                  <a:extLst>
                    <a:ext uri="{FF2B5EF4-FFF2-40B4-BE49-F238E27FC236}">
                      <a16:creationId xmlns:a16="http://schemas.microsoft.com/office/drawing/2014/main" id="{BBB44A07-40D2-4285-89EC-EFC673459C55}"/>
                    </a:ext>
                  </a:extLst>
                </p:cNvPr>
                <p:cNvSpPr/>
                <p:nvPr/>
              </p:nvSpPr>
              <p:spPr>
                <a:xfrm flipV="1">
                  <a:off x="7229156" y="550522"/>
                  <a:ext cx="1913320" cy="62735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Rectangle 29">
                  <a:extLst>
                    <a:ext uri="{FF2B5EF4-FFF2-40B4-BE49-F238E27FC236}">
                      <a16:creationId xmlns:a16="http://schemas.microsoft.com/office/drawing/2014/main" id="{8927ECFA-59E1-407B-B908-960F5BB4101F}"/>
                    </a:ext>
                  </a:extLst>
                </p:cNvPr>
                <p:cNvSpPr/>
                <p:nvPr/>
              </p:nvSpPr>
              <p:spPr>
                <a:xfrm>
                  <a:off x="0" y="308276"/>
                  <a:ext cx="9144001" cy="91441"/>
                </a:xfrm>
                <a:prstGeom prst="rect">
                  <a:avLst/>
                </a:prstGeom>
                <a:solidFill>
                  <a:schemeClr val="accent2">
                    <a:alpha val="100000"/>
                  </a:scheme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Rectangle 31">
                  <a:extLst>
                    <a:ext uri="{FF2B5EF4-FFF2-40B4-BE49-F238E27FC236}">
                      <a16:creationId xmlns:a16="http://schemas.microsoft.com/office/drawing/2014/main" id="{E39BCC2C-82B9-4A85-953C-371C69330D2D}"/>
                    </a:ext>
                  </a:extLst>
                </p:cNvPr>
                <p:cNvSpPr/>
                <p:nvPr/>
              </p:nvSpPr>
              <p:spPr>
                <a:xfrm>
                  <a:off x="5406324" y="508402"/>
                  <a:ext cx="1185181" cy="45719"/>
                </a:xfrm>
                <a:prstGeom prst="rect">
                  <a:avLst/>
                </a:prstGeom>
                <a:solidFill>
                  <a:srgbClr val="FFFFFF"/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4" name="Gruppieren 13">
                <a:extLst>
                  <a:ext uri="{FF2B5EF4-FFF2-40B4-BE49-F238E27FC236}">
                    <a16:creationId xmlns:a16="http://schemas.microsoft.com/office/drawing/2014/main" id="{626DD421-7930-46D6-A2DA-845F1C5EA85E}"/>
                  </a:ext>
                </a:extLst>
              </p:cNvPr>
              <p:cNvGrpSpPr/>
              <p:nvPr/>
            </p:nvGrpSpPr>
            <p:grpSpPr>
              <a:xfrm>
                <a:off x="25689" y="1435407"/>
                <a:ext cx="9144000" cy="602757"/>
                <a:chOff x="-1524" y="0"/>
                <a:chExt cx="9144000" cy="602757"/>
              </a:xfrm>
            </p:grpSpPr>
            <p:sp>
              <p:nvSpPr>
                <p:cNvPr id="16" name="Rectangle 28">
                  <a:extLst>
                    <a:ext uri="{FF2B5EF4-FFF2-40B4-BE49-F238E27FC236}">
                      <a16:creationId xmlns:a16="http://schemas.microsoft.com/office/drawing/2014/main" id="{D1DC74CA-34E1-4609-AA8A-115BED2D69C8}"/>
                    </a:ext>
                  </a:extLst>
                </p:cNvPr>
                <p:cNvSpPr/>
                <p:nvPr/>
              </p:nvSpPr>
              <p:spPr>
                <a:xfrm>
                  <a:off x="-1524" y="0"/>
                  <a:ext cx="9144000" cy="310663"/>
                </a:xfrm>
                <a:prstGeom prst="rect">
                  <a:avLst/>
                </a:prstGeom>
                <a:solidFill>
                  <a:schemeClr val="tx2">
                    <a:alpha val="100000"/>
                  </a:scheme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sz="12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Rectangle 31">
                  <a:extLst>
                    <a:ext uri="{FF2B5EF4-FFF2-40B4-BE49-F238E27FC236}">
                      <a16:creationId xmlns:a16="http://schemas.microsoft.com/office/drawing/2014/main" id="{4AC59AC8-3BF7-4F00-9D60-3BBAAEE23EED}"/>
                    </a:ext>
                  </a:extLst>
                </p:cNvPr>
                <p:cNvSpPr/>
                <p:nvPr/>
              </p:nvSpPr>
              <p:spPr>
                <a:xfrm flipV="1">
                  <a:off x="5408675" y="428674"/>
                  <a:ext cx="3733801" cy="114624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Rounded Rectangle 33">
                  <a:extLst>
                    <a:ext uri="{FF2B5EF4-FFF2-40B4-BE49-F238E27FC236}">
                      <a16:creationId xmlns:a16="http://schemas.microsoft.com/office/drawing/2014/main" id="{AAF5E3A3-916E-4C45-9606-8F59F2BFCDF2}"/>
                    </a:ext>
                  </a:extLst>
                </p:cNvPr>
                <p:cNvSpPr/>
                <p:nvPr/>
              </p:nvSpPr>
              <p:spPr>
                <a:xfrm>
                  <a:off x="7838645" y="472334"/>
                  <a:ext cx="1278410" cy="48427"/>
                </a:xfrm>
                <a:prstGeom prst="flowChartManualInput">
                  <a:avLst/>
                </a:prstGeom>
                <a:solidFill>
                  <a:srgbClr val="FFFFFF">
                    <a:alpha val="50196"/>
                  </a:srgb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Rectangle 38">
                  <a:extLst>
                    <a:ext uri="{FF2B5EF4-FFF2-40B4-BE49-F238E27FC236}">
                      <a16:creationId xmlns:a16="http://schemas.microsoft.com/office/drawing/2014/main" id="{1D564459-4A3A-480B-B8CC-E7EF6AC16B86}"/>
                    </a:ext>
                  </a:extLst>
                </p:cNvPr>
                <p:cNvSpPr/>
                <p:nvPr/>
              </p:nvSpPr>
              <p:spPr>
                <a:xfrm>
                  <a:off x="8902899" y="81683"/>
                  <a:ext cx="134274" cy="506406"/>
                </a:xfrm>
                <a:prstGeom prst="rect">
                  <a:avLst/>
                </a:prstGeom>
                <a:solidFill>
                  <a:srgbClr val="FFFFFF">
                    <a:alpha val="20000"/>
                  </a:srgb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" name="Rectangle 39">
                  <a:extLst>
                    <a:ext uri="{FF2B5EF4-FFF2-40B4-BE49-F238E27FC236}">
                      <a16:creationId xmlns:a16="http://schemas.microsoft.com/office/drawing/2014/main" id="{307B4123-BED3-4641-92E8-8817C9E05F64}"/>
                    </a:ext>
                  </a:extLst>
                </p:cNvPr>
                <p:cNvSpPr/>
                <p:nvPr/>
              </p:nvSpPr>
              <p:spPr>
                <a:xfrm>
                  <a:off x="8874382" y="148196"/>
                  <a:ext cx="45727" cy="439893"/>
                </a:xfrm>
                <a:prstGeom prst="rect">
                  <a:avLst/>
                </a:prstGeom>
                <a:solidFill>
                  <a:srgbClr val="FFFFFF">
                    <a:alpha val="30196"/>
                  </a:srgb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Rectangle 31">
                  <a:extLst>
                    <a:ext uri="{FF2B5EF4-FFF2-40B4-BE49-F238E27FC236}">
                      <a16:creationId xmlns:a16="http://schemas.microsoft.com/office/drawing/2014/main" id="{84F55A33-4678-4570-973B-F81A77C9DF72}"/>
                    </a:ext>
                  </a:extLst>
                </p:cNvPr>
                <p:cNvSpPr/>
                <p:nvPr/>
              </p:nvSpPr>
              <p:spPr>
                <a:xfrm flipV="1">
                  <a:off x="7229156" y="550522"/>
                  <a:ext cx="1913320" cy="52235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Rectangle 36">
                  <a:extLst>
                    <a:ext uri="{FF2B5EF4-FFF2-40B4-BE49-F238E27FC236}">
                      <a16:creationId xmlns:a16="http://schemas.microsoft.com/office/drawing/2014/main" id="{BBEC51D9-FCCE-451B-A8EB-09C1FE641CE0}"/>
                    </a:ext>
                  </a:extLst>
                </p:cNvPr>
                <p:cNvSpPr/>
                <p:nvPr/>
              </p:nvSpPr>
              <p:spPr>
                <a:xfrm>
                  <a:off x="9058638" y="2"/>
                  <a:ext cx="63899" cy="588087"/>
                </a:xfrm>
                <a:prstGeom prst="rect">
                  <a:avLst/>
                </a:prstGeom>
                <a:solidFill>
                  <a:srgbClr val="FFFFFF">
                    <a:alpha val="60000"/>
                  </a:srgb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Rectangle 38">
                  <a:extLst>
                    <a:ext uri="{FF2B5EF4-FFF2-40B4-BE49-F238E27FC236}">
                      <a16:creationId xmlns:a16="http://schemas.microsoft.com/office/drawing/2014/main" id="{1AE4E86B-BF8A-484B-AA1A-FFBAC9674200}"/>
                    </a:ext>
                  </a:extLst>
                </p:cNvPr>
                <p:cNvSpPr/>
                <p:nvPr/>
              </p:nvSpPr>
              <p:spPr>
                <a:xfrm>
                  <a:off x="9018245" y="39690"/>
                  <a:ext cx="54307" cy="543306"/>
                </a:xfrm>
                <a:prstGeom prst="rect">
                  <a:avLst/>
                </a:prstGeom>
                <a:solidFill>
                  <a:srgbClr val="FFFFFF">
                    <a:alpha val="20000"/>
                  </a:srgb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Rectangle 39">
                  <a:extLst>
                    <a:ext uri="{FF2B5EF4-FFF2-40B4-BE49-F238E27FC236}">
                      <a16:creationId xmlns:a16="http://schemas.microsoft.com/office/drawing/2014/main" id="{525F30F8-55E3-4570-AA3E-D779730A7DD6}"/>
                    </a:ext>
                  </a:extLst>
                </p:cNvPr>
                <p:cNvSpPr/>
                <p:nvPr/>
              </p:nvSpPr>
              <p:spPr>
                <a:xfrm>
                  <a:off x="8944148" y="112554"/>
                  <a:ext cx="45727" cy="475536"/>
                </a:xfrm>
                <a:prstGeom prst="rect">
                  <a:avLst/>
                </a:prstGeom>
                <a:solidFill>
                  <a:srgbClr val="FFFFFF">
                    <a:alpha val="30196"/>
                  </a:srgb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1" name="Rounded Rectangle 33">
              <a:extLst>
                <a:ext uri="{FF2B5EF4-FFF2-40B4-BE49-F238E27FC236}">
                  <a16:creationId xmlns:a16="http://schemas.microsoft.com/office/drawing/2014/main" id="{43DE46E7-0484-4E7C-B32D-6BE1DF4191D6}"/>
                </a:ext>
              </a:extLst>
            </p:cNvPr>
            <p:cNvSpPr/>
            <p:nvPr/>
          </p:nvSpPr>
          <p:spPr>
            <a:xfrm>
              <a:off x="7635320" y="5940342"/>
              <a:ext cx="1634529" cy="63266"/>
            </a:xfrm>
            <a:prstGeom prst="flowChartManualInput">
              <a:avLst/>
            </a:prstGeom>
            <a:solidFill>
              <a:srgbClr val="FFFFFF">
                <a:alpha val="50196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31">
              <a:extLst>
                <a:ext uri="{FF2B5EF4-FFF2-40B4-BE49-F238E27FC236}">
                  <a16:creationId xmlns:a16="http://schemas.microsoft.com/office/drawing/2014/main" id="{B08E7696-D3CD-496B-BC31-0C139E3591DB}"/>
                </a:ext>
              </a:extLst>
            </p:cNvPr>
            <p:cNvSpPr/>
            <p:nvPr/>
          </p:nvSpPr>
          <p:spPr>
            <a:xfrm flipV="1">
              <a:off x="7391424" y="5987134"/>
              <a:ext cx="1875977" cy="44793"/>
            </a:xfrm>
            <a:prstGeom prst="flowChartManualInput">
              <a:avLst/>
            </a:prstGeom>
            <a:solidFill>
              <a:srgbClr val="FFFFFF">
                <a:alpha val="68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20124"/>
            <a:ext cx="7886700" cy="1170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31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7046CDAA-FD1D-4683-AF70-1633582DA42D}" type="datetime1">
              <a:rPr lang="de-AT" smtClean="0"/>
              <a:t>19.11.2017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05227" y="324369"/>
            <a:ext cx="1776250" cy="230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GB"/>
              <a:t>SEW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-6741"/>
            <a:ext cx="1787826" cy="3307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305D84B3-2E1E-4142-BA10-D488A77DA32F}" type="slidenum">
              <a:rPr lang="en-GB" smtClean="0"/>
              <a:pPr/>
              <a:t>‹Nr.›</a:t>
            </a:fld>
            <a:endParaRPr lang="en-GB" dirty="0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F2F45C29-ED3D-468D-863F-17D7B4318A6C}"/>
              </a:ext>
            </a:extLst>
          </p:cNvPr>
          <p:cNvGrpSpPr/>
          <p:nvPr userDrawn="1"/>
        </p:nvGrpSpPr>
        <p:grpSpPr>
          <a:xfrm>
            <a:off x="1" y="2"/>
            <a:ext cx="9143999" cy="704848"/>
            <a:chOff x="0" y="5302655"/>
            <a:chExt cx="9289203" cy="749632"/>
          </a:xfrm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7F8DE7B9-C928-43C8-8AD6-BE1C042D841C}"/>
                </a:ext>
              </a:extLst>
            </p:cNvPr>
            <p:cNvGrpSpPr/>
            <p:nvPr userDrawn="1"/>
          </p:nvGrpSpPr>
          <p:grpSpPr>
            <a:xfrm>
              <a:off x="0" y="5718333"/>
              <a:ext cx="9287654" cy="177782"/>
              <a:chOff x="0" y="308276"/>
              <a:chExt cx="9144001" cy="142949"/>
            </a:xfrm>
          </p:grpSpPr>
          <p:sp>
            <p:nvSpPr>
              <p:cNvPr id="51" name="Rectangle 29">
                <a:extLst>
                  <a:ext uri="{FF2B5EF4-FFF2-40B4-BE49-F238E27FC236}">
                    <a16:creationId xmlns:a16="http://schemas.microsoft.com/office/drawing/2014/main" id="{A06886FE-0806-44EE-A9C0-6C150706D9A9}"/>
                  </a:ext>
                </a:extLst>
              </p:cNvPr>
              <p:cNvSpPr/>
              <p:nvPr/>
            </p:nvSpPr>
            <p:spPr>
              <a:xfrm>
                <a:off x="0" y="308276"/>
                <a:ext cx="9144001" cy="91441"/>
              </a:xfrm>
              <a:prstGeom prst="rect">
                <a:avLst/>
              </a:prstGeom>
              <a:solidFill>
                <a:schemeClr val="accent2">
                  <a:alpha val="100000"/>
                </a:scheme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Rectangle 27">
                <a:extLst>
                  <a:ext uri="{FF2B5EF4-FFF2-40B4-BE49-F238E27FC236}">
                    <a16:creationId xmlns:a16="http://schemas.microsoft.com/office/drawing/2014/main" id="{B7A7B253-FD90-4B12-909C-EC7E7F887899}"/>
                  </a:ext>
                </a:extLst>
              </p:cNvPr>
              <p:cNvSpPr/>
              <p:nvPr userDrawn="1"/>
            </p:nvSpPr>
            <p:spPr>
              <a:xfrm>
                <a:off x="1" y="366818"/>
                <a:ext cx="9144000" cy="84407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039C8CF8-B607-41AF-8755-074D7DA3BA3B}"/>
                </a:ext>
              </a:extLst>
            </p:cNvPr>
            <p:cNvSpPr/>
            <p:nvPr/>
          </p:nvSpPr>
          <p:spPr>
            <a:xfrm>
              <a:off x="1" y="5759169"/>
              <a:ext cx="9287653" cy="10497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4E9C7D60-9AA2-4D31-ABFB-5FDCC8BEA673}"/>
                </a:ext>
              </a:extLst>
            </p:cNvPr>
            <p:cNvGrpSpPr/>
            <p:nvPr userDrawn="1"/>
          </p:nvGrpSpPr>
          <p:grpSpPr>
            <a:xfrm>
              <a:off x="1" y="5302655"/>
              <a:ext cx="9289202" cy="749632"/>
              <a:chOff x="25689" y="1435407"/>
              <a:chExt cx="9145525" cy="602757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B519B3C8-E639-4DA9-BF0D-7232C8F80100}"/>
                  </a:ext>
                </a:extLst>
              </p:cNvPr>
              <p:cNvGrpSpPr/>
              <p:nvPr userDrawn="1"/>
            </p:nvGrpSpPr>
            <p:grpSpPr>
              <a:xfrm>
                <a:off x="27213" y="1730137"/>
                <a:ext cx="9144001" cy="304981"/>
                <a:chOff x="0" y="308276"/>
                <a:chExt cx="9144001" cy="304981"/>
              </a:xfrm>
            </p:grpSpPr>
            <p:sp>
              <p:nvSpPr>
                <p:cNvPr id="47" name="Rectangle 31">
                  <a:extLst>
                    <a:ext uri="{FF2B5EF4-FFF2-40B4-BE49-F238E27FC236}">
                      <a16:creationId xmlns:a16="http://schemas.microsoft.com/office/drawing/2014/main" id="{B63B5AD5-B75C-4315-9820-DC0AE2BCA682}"/>
                    </a:ext>
                  </a:extLst>
                </p:cNvPr>
                <p:cNvSpPr/>
                <p:nvPr/>
              </p:nvSpPr>
              <p:spPr>
                <a:xfrm flipV="1">
                  <a:off x="5408675" y="428676"/>
                  <a:ext cx="3733801" cy="141924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Rectangle 31">
                  <a:extLst>
                    <a:ext uri="{FF2B5EF4-FFF2-40B4-BE49-F238E27FC236}">
                      <a16:creationId xmlns:a16="http://schemas.microsoft.com/office/drawing/2014/main" id="{5498E42D-096D-421E-8972-B9C796ABDC6E}"/>
                    </a:ext>
                  </a:extLst>
                </p:cNvPr>
                <p:cNvSpPr/>
                <p:nvPr/>
              </p:nvSpPr>
              <p:spPr>
                <a:xfrm flipV="1">
                  <a:off x="7229156" y="550522"/>
                  <a:ext cx="1913320" cy="62735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9" name="Rectangle 29">
                  <a:extLst>
                    <a:ext uri="{FF2B5EF4-FFF2-40B4-BE49-F238E27FC236}">
                      <a16:creationId xmlns:a16="http://schemas.microsoft.com/office/drawing/2014/main" id="{22DD9046-1F01-4C4A-B518-44B7D3CF3D58}"/>
                    </a:ext>
                  </a:extLst>
                </p:cNvPr>
                <p:cNvSpPr/>
                <p:nvPr userDrawn="1"/>
              </p:nvSpPr>
              <p:spPr>
                <a:xfrm>
                  <a:off x="0" y="308276"/>
                  <a:ext cx="9144001" cy="91441"/>
                </a:xfrm>
                <a:prstGeom prst="rect">
                  <a:avLst/>
                </a:prstGeom>
                <a:solidFill>
                  <a:schemeClr val="accent2">
                    <a:alpha val="100000"/>
                  </a:scheme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0" name="Rectangle 31">
                  <a:extLst>
                    <a:ext uri="{FF2B5EF4-FFF2-40B4-BE49-F238E27FC236}">
                      <a16:creationId xmlns:a16="http://schemas.microsoft.com/office/drawing/2014/main" id="{8ADEAFC2-DF90-4F28-B96B-FFC84C0F30E9}"/>
                    </a:ext>
                  </a:extLst>
                </p:cNvPr>
                <p:cNvSpPr/>
                <p:nvPr userDrawn="1"/>
              </p:nvSpPr>
              <p:spPr>
                <a:xfrm>
                  <a:off x="5406324" y="508402"/>
                  <a:ext cx="1185181" cy="45719"/>
                </a:xfrm>
                <a:prstGeom prst="rect">
                  <a:avLst/>
                </a:prstGeom>
                <a:solidFill>
                  <a:srgbClr val="FFFFFF"/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7" name="Gruppieren 36">
                <a:extLst>
                  <a:ext uri="{FF2B5EF4-FFF2-40B4-BE49-F238E27FC236}">
                    <a16:creationId xmlns:a16="http://schemas.microsoft.com/office/drawing/2014/main" id="{00220485-CE2A-478C-B5D0-AE143113714C}"/>
                  </a:ext>
                </a:extLst>
              </p:cNvPr>
              <p:cNvGrpSpPr/>
              <p:nvPr userDrawn="1"/>
            </p:nvGrpSpPr>
            <p:grpSpPr>
              <a:xfrm>
                <a:off x="25689" y="1435407"/>
                <a:ext cx="9144000" cy="602757"/>
                <a:chOff x="-1524" y="0"/>
                <a:chExt cx="9144000" cy="602757"/>
              </a:xfrm>
            </p:grpSpPr>
            <p:sp>
              <p:nvSpPr>
                <p:cNvPr id="38" name="Rectangle 28">
                  <a:extLst>
                    <a:ext uri="{FF2B5EF4-FFF2-40B4-BE49-F238E27FC236}">
                      <a16:creationId xmlns:a16="http://schemas.microsoft.com/office/drawing/2014/main" id="{61FB5C46-9343-4D22-BFC2-6FF342E9AA58}"/>
                    </a:ext>
                  </a:extLst>
                </p:cNvPr>
                <p:cNvSpPr/>
                <p:nvPr/>
              </p:nvSpPr>
              <p:spPr>
                <a:xfrm>
                  <a:off x="-1524" y="0"/>
                  <a:ext cx="9144000" cy="310663"/>
                </a:xfrm>
                <a:prstGeom prst="rect">
                  <a:avLst/>
                </a:prstGeom>
                <a:solidFill>
                  <a:schemeClr val="tx2">
                    <a:alpha val="100000"/>
                  </a:scheme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sz="12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" name="Rectangle 31">
                  <a:extLst>
                    <a:ext uri="{FF2B5EF4-FFF2-40B4-BE49-F238E27FC236}">
                      <a16:creationId xmlns:a16="http://schemas.microsoft.com/office/drawing/2014/main" id="{C4DF0E5C-9200-4BAB-A4D7-09491D0FAEA7}"/>
                    </a:ext>
                  </a:extLst>
                </p:cNvPr>
                <p:cNvSpPr/>
                <p:nvPr userDrawn="1"/>
              </p:nvSpPr>
              <p:spPr>
                <a:xfrm flipV="1">
                  <a:off x="5408675" y="428674"/>
                  <a:ext cx="3733801" cy="114624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Rounded Rectangle 33">
                  <a:extLst>
                    <a:ext uri="{FF2B5EF4-FFF2-40B4-BE49-F238E27FC236}">
                      <a16:creationId xmlns:a16="http://schemas.microsoft.com/office/drawing/2014/main" id="{933561A4-5487-4DA1-B37F-E33B11EAD6AB}"/>
                    </a:ext>
                  </a:extLst>
                </p:cNvPr>
                <p:cNvSpPr/>
                <p:nvPr/>
              </p:nvSpPr>
              <p:spPr>
                <a:xfrm>
                  <a:off x="7838645" y="472334"/>
                  <a:ext cx="1278410" cy="48427"/>
                </a:xfrm>
                <a:prstGeom prst="flowChartManualInput">
                  <a:avLst/>
                </a:prstGeom>
                <a:solidFill>
                  <a:srgbClr val="FFFFFF">
                    <a:alpha val="50196"/>
                  </a:srgb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ectangle 38">
                  <a:extLst>
                    <a:ext uri="{FF2B5EF4-FFF2-40B4-BE49-F238E27FC236}">
                      <a16:creationId xmlns:a16="http://schemas.microsoft.com/office/drawing/2014/main" id="{0BDB5F21-4142-4356-8E06-31CDB532B767}"/>
                    </a:ext>
                  </a:extLst>
                </p:cNvPr>
                <p:cNvSpPr/>
                <p:nvPr/>
              </p:nvSpPr>
              <p:spPr>
                <a:xfrm>
                  <a:off x="8902899" y="81683"/>
                  <a:ext cx="134274" cy="506406"/>
                </a:xfrm>
                <a:prstGeom prst="rect">
                  <a:avLst/>
                </a:prstGeom>
                <a:solidFill>
                  <a:srgbClr val="FFFFFF">
                    <a:alpha val="20000"/>
                  </a:srgb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" name="Rectangle 39">
                  <a:extLst>
                    <a:ext uri="{FF2B5EF4-FFF2-40B4-BE49-F238E27FC236}">
                      <a16:creationId xmlns:a16="http://schemas.microsoft.com/office/drawing/2014/main" id="{04A521F3-9687-442A-B85A-9F9C42B2968C}"/>
                    </a:ext>
                  </a:extLst>
                </p:cNvPr>
                <p:cNvSpPr/>
                <p:nvPr/>
              </p:nvSpPr>
              <p:spPr>
                <a:xfrm>
                  <a:off x="8874382" y="148196"/>
                  <a:ext cx="45727" cy="439893"/>
                </a:xfrm>
                <a:prstGeom prst="rect">
                  <a:avLst/>
                </a:prstGeom>
                <a:solidFill>
                  <a:srgbClr val="FFFFFF">
                    <a:alpha val="30196"/>
                  </a:srgb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3" name="Rectangle 31">
                  <a:extLst>
                    <a:ext uri="{FF2B5EF4-FFF2-40B4-BE49-F238E27FC236}">
                      <a16:creationId xmlns:a16="http://schemas.microsoft.com/office/drawing/2014/main" id="{441595D9-D91E-489C-8E79-67F434783631}"/>
                    </a:ext>
                  </a:extLst>
                </p:cNvPr>
                <p:cNvSpPr/>
                <p:nvPr userDrawn="1"/>
              </p:nvSpPr>
              <p:spPr>
                <a:xfrm flipV="1">
                  <a:off x="7229156" y="550522"/>
                  <a:ext cx="1913320" cy="52235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" name="Rectangle 36">
                  <a:extLst>
                    <a:ext uri="{FF2B5EF4-FFF2-40B4-BE49-F238E27FC236}">
                      <a16:creationId xmlns:a16="http://schemas.microsoft.com/office/drawing/2014/main" id="{61B328EC-799D-47E2-8A26-12E297EECE52}"/>
                    </a:ext>
                  </a:extLst>
                </p:cNvPr>
                <p:cNvSpPr/>
                <p:nvPr userDrawn="1"/>
              </p:nvSpPr>
              <p:spPr>
                <a:xfrm>
                  <a:off x="9058638" y="2"/>
                  <a:ext cx="63899" cy="588087"/>
                </a:xfrm>
                <a:prstGeom prst="rect">
                  <a:avLst/>
                </a:prstGeom>
                <a:solidFill>
                  <a:srgbClr val="FFFFFF">
                    <a:alpha val="60000"/>
                  </a:srgb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Rectangle 38">
                  <a:extLst>
                    <a:ext uri="{FF2B5EF4-FFF2-40B4-BE49-F238E27FC236}">
                      <a16:creationId xmlns:a16="http://schemas.microsoft.com/office/drawing/2014/main" id="{E8CB3535-CA77-4454-96C1-A9907CCEEC30}"/>
                    </a:ext>
                  </a:extLst>
                </p:cNvPr>
                <p:cNvSpPr/>
                <p:nvPr userDrawn="1"/>
              </p:nvSpPr>
              <p:spPr>
                <a:xfrm>
                  <a:off x="9018245" y="39690"/>
                  <a:ext cx="54307" cy="543306"/>
                </a:xfrm>
                <a:prstGeom prst="rect">
                  <a:avLst/>
                </a:prstGeom>
                <a:solidFill>
                  <a:srgbClr val="FFFFFF">
                    <a:alpha val="20000"/>
                  </a:srgb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" name="Rectangle 39">
                  <a:extLst>
                    <a:ext uri="{FF2B5EF4-FFF2-40B4-BE49-F238E27FC236}">
                      <a16:creationId xmlns:a16="http://schemas.microsoft.com/office/drawing/2014/main" id="{56271B74-0DC5-4868-BE9B-61C615AEE3E2}"/>
                    </a:ext>
                  </a:extLst>
                </p:cNvPr>
                <p:cNvSpPr/>
                <p:nvPr userDrawn="1"/>
              </p:nvSpPr>
              <p:spPr>
                <a:xfrm>
                  <a:off x="8944148" y="112554"/>
                  <a:ext cx="45727" cy="475536"/>
                </a:xfrm>
                <a:prstGeom prst="rect">
                  <a:avLst/>
                </a:prstGeom>
                <a:solidFill>
                  <a:srgbClr val="FFFFFF">
                    <a:alpha val="30196"/>
                  </a:srgb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3E2F10A1-C322-4A14-863B-40710891AF72}"/>
                </a:ext>
              </a:extLst>
            </p:cNvPr>
            <p:cNvSpPr/>
            <p:nvPr userDrawn="1"/>
          </p:nvSpPr>
          <p:spPr>
            <a:xfrm>
              <a:off x="7635320" y="5940342"/>
              <a:ext cx="1634529" cy="63266"/>
            </a:xfrm>
            <a:prstGeom prst="flowChartManualInput">
              <a:avLst/>
            </a:prstGeom>
            <a:solidFill>
              <a:srgbClr val="FFFFFF">
                <a:alpha val="50196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1">
              <a:extLst>
                <a:ext uri="{FF2B5EF4-FFF2-40B4-BE49-F238E27FC236}">
                  <a16:creationId xmlns:a16="http://schemas.microsoft.com/office/drawing/2014/main" id="{423226A2-D9F9-4087-852F-C37F710657C8}"/>
                </a:ext>
              </a:extLst>
            </p:cNvPr>
            <p:cNvSpPr/>
            <p:nvPr userDrawn="1"/>
          </p:nvSpPr>
          <p:spPr>
            <a:xfrm flipV="1">
              <a:off x="7391424" y="5987134"/>
              <a:ext cx="1875977" cy="44793"/>
            </a:xfrm>
            <a:prstGeom prst="flowChartManualInput">
              <a:avLst/>
            </a:prstGeom>
            <a:solidFill>
              <a:srgbClr val="FFFFFF">
                <a:alpha val="68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473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esign_pattern/adapter_pattern.htm" TargetMode="External"/><Relationship Id="rId2" Type="http://schemas.openxmlformats.org/officeDocument/2006/relationships/hyperlink" Target="https://sourcemaking.com/design_patterns/adapter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e.wikipedia.org/wiki/Adapter_(Entwurfsmuster)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9B23D-0180-4AB6-AF2C-AD559463F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690" y="1819947"/>
            <a:ext cx="7772400" cy="1818604"/>
          </a:xfrm>
        </p:spPr>
        <p:txBody>
          <a:bodyPr/>
          <a:lstStyle/>
          <a:p>
            <a:r>
              <a:rPr lang="de-AT" dirty="0"/>
              <a:t>Adapter Design Pattern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AB5CA8-97B6-4692-85E6-8F08B7F0B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Name: Stefan Humpelstetter</a:t>
            </a:r>
          </a:p>
          <a:p>
            <a:r>
              <a:rPr lang="de-AT" dirty="0"/>
              <a:t>Date:15.11.2017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3ACE4D-7B64-421E-92B2-0409817B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FCAF-D667-4D9A-9C54-D5FD5656CE5F}" type="datetime1">
              <a:rPr lang="de-AT" smtClean="0"/>
              <a:t>19.11.2017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E3E7BA-3940-433A-9B72-F072BD07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FFB4CD-568E-44DB-8398-AC60E4F0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001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34B80F7-DA4F-410B-8853-9359F091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4B8C-EECC-4C6F-BCD4-949C60E889BC}" type="datetime1">
              <a:rPr lang="de-AT" smtClean="0"/>
              <a:t>19.11.2017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06E88D-BC8D-4082-80C7-EF2F63D3D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70BFFB-78DC-4983-BEA3-0875CDAB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10</a:t>
            </a:fld>
            <a:endParaRPr lang="en-GB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B36DC9D-DB5C-42CD-9B7F-628189256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05" y="779797"/>
            <a:ext cx="8646695" cy="597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45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6FF4413-2C50-4255-A5D7-47E7DAE7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4B8C-EECC-4C6F-BCD4-949C60E889BC}" type="datetime1">
              <a:rPr lang="de-AT" smtClean="0"/>
              <a:t>19.11.2017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DA3809B-9939-467B-B7A9-B49C2A99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268E5C-8EE5-4F02-AFC1-EB754530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11</a:t>
            </a:fld>
            <a:endParaRPr lang="en-GB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1A8E062-3AE3-4B4F-B9D8-4F8249EA9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1" y="1031596"/>
            <a:ext cx="5846572" cy="122333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90AC1E0-9B25-4484-9D44-9527196B5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1" y="2918224"/>
            <a:ext cx="5743715" cy="166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6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B2999A-1A2E-4FD2-9470-741C9B7C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4B8C-EECC-4C6F-BCD4-949C60E889BC}" type="datetime1">
              <a:rPr lang="de-AT" smtClean="0"/>
              <a:t>19.11.2017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E552F8-6608-4A92-852B-B8608592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67A4EC-AE48-47BB-AF34-BC35F759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12</a:t>
            </a:fld>
            <a:endParaRPr lang="en-GB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D0E2FCE-65BD-47BE-BDFC-0FEA3AE86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04" y="1063924"/>
            <a:ext cx="6256392" cy="523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76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4B5C403-B28D-4E7F-8678-F7BCF5524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4B8C-EECC-4C6F-BCD4-949C60E889BC}" type="datetime1">
              <a:rPr lang="de-AT" smtClean="0"/>
              <a:t>19.11.2017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1CE60B2-1724-4658-A160-010A3637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58A26F-4B1C-4F70-BCD3-1B930AFF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13</a:t>
            </a:fld>
            <a:endParaRPr lang="en-GB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3014375-D132-4103-A792-D3FE35EFC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6" y="747666"/>
            <a:ext cx="4868579" cy="583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67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FED5AFD-12B1-46FE-9C66-0A0FE8FA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4B8C-EECC-4C6F-BCD4-949C60E889BC}" type="datetime1">
              <a:rPr lang="de-AT" smtClean="0"/>
              <a:t>19.11.2017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C0006B-C4E9-4A6E-AA8D-3F5030F7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0BE388-2E29-4BD9-B32E-1046D381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14</a:t>
            </a:fld>
            <a:endParaRPr lang="en-GB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6FA201C-E1DD-4093-8D26-786130256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31" y="1001584"/>
            <a:ext cx="7587361" cy="533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88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9E94D-252E-453E-9FA1-7E72ADC8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EAC2A5-D326-4A73-A792-1BAC5988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4458-0B94-415C-B513-EF078308B517}" type="datetime1">
              <a:rPr lang="de-AT" smtClean="0"/>
              <a:t>19.11.2017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0FA161D-DD54-48DF-951C-CDF9654F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EC1D07-EB8E-4804-89CB-7803415B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15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37A1473-0EBD-476C-87CB-4EB290613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14014"/>
            <a:ext cx="4885882" cy="245430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877CF5E-1ED4-4FF3-BCE6-41DF3EC8D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968318"/>
            <a:ext cx="7350420" cy="20951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6912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DD349-95B5-4003-8B78-14CC1B27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Excercise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432EDF-6CE5-42BE-84CA-6F20F8283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77ACBC-D3DC-4A09-A6E7-4406D9415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3593-A42C-4932-9C8F-FFDF3EC0AE31}" type="datetime1">
              <a:rPr lang="de-AT" smtClean="0"/>
              <a:t>19.11.2017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4F0EEF-FE09-4DA8-8125-982C2EE1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4AFCAF-94B1-4BF4-9D71-1497595F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328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5A60C-B00F-4985-9164-50B33ADB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7BF19C-840E-43EF-A60A-B8CC65E50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Create an </a:t>
            </a:r>
            <a:r>
              <a:rPr lang="de-AT" dirty="0" err="1"/>
              <a:t>even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advanced</a:t>
            </a:r>
            <a:r>
              <a:rPr lang="de-AT" dirty="0"/>
              <a:t> </a:t>
            </a:r>
            <a:r>
              <a:rPr lang="de-AT" dirty="0" err="1"/>
              <a:t>media</a:t>
            </a:r>
            <a:r>
              <a:rPr lang="de-AT" dirty="0"/>
              <a:t> </a:t>
            </a:r>
            <a:r>
              <a:rPr lang="de-AT" dirty="0" err="1"/>
              <a:t>player</a:t>
            </a:r>
            <a:r>
              <a:rPr lang="de-AT" dirty="0"/>
              <a:t>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play</a:t>
            </a:r>
            <a:r>
              <a:rPr lang="de-AT" dirty="0"/>
              <a:t> mp5 and </a:t>
            </a:r>
            <a:r>
              <a:rPr lang="de-AT" dirty="0" err="1"/>
              <a:t>vlx</a:t>
            </a:r>
            <a:r>
              <a:rPr lang="de-AT" dirty="0"/>
              <a:t> </a:t>
            </a:r>
            <a:r>
              <a:rPr lang="de-AT" dirty="0" err="1"/>
              <a:t>format</a:t>
            </a:r>
            <a:r>
              <a:rPr lang="de-AT" dirty="0"/>
              <a:t> </a:t>
            </a:r>
            <a:r>
              <a:rPr lang="de-AT" dirty="0" err="1"/>
              <a:t>files</a:t>
            </a:r>
            <a:endParaRPr lang="de-AT" dirty="0"/>
          </a:p>
          <a:p>
            <a:r>
              <a:rPr lang="de-AT" dirty="0"/>
              <a:t>Use a </a:t>
            </a:r>
            <a:r>
              <a:rPr lang="de-AT" dirty="0" err="1"/>
              <a:t>new</a:t>
            </a:r>
            <a:r>
              <a:rPr lang="de-AT" dirty="0"/>
              <a:t> Adapter </a:t>
            </a:r>
            <a:r>
              <a:rPr lang="de-AT" dirty="0" err="1"/>
              <a:t>called</a:t>
            </a:r>
            <a:r>
              <a:rPr lang="de-AT" dirty="0"/>
              <a:t> </a:t>
            </a:r>
            <a:r>
              <a:rPr lang="de-AT" dirty="0" err="1"/>
              <a:t>AdvancedMediaAdapter</a:t>
            </a:r>
            <a:endParaRPr lang="de-AT" dirty="0"/>
          </a:p>
          <a:p>
            <a:r>
              <a:rPr lang="de-AT" dirty="0" err="1"/>
              <a:t>Let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already</a:t>
            </a:r>
            <a:r>
              <a:rPr lang="de-AT" dirty="0"/>
              <a:t> </a:t>
            </a:r>
            <a:r>
              <a:rPr lang="de-AT" dirty="0" err="1"/>
              <a:t>existing</a:t>
            </a:r>
            <a:r>
              <a:rPr lang="de-AT" dirty="0"/>
              <a:t> </a:t>
            </a:r>
            <a:r>
              <a:rPr lang="de-AT" dirty="0" err="1"/>
              <a:t>audio</a:t>
            </a:r>
            <a:r>
              <a:rPr lang="de-AT" dirty="0"/>
              <a:t> </a:t>
            </a:r>
            <a:r>
              <a:rPr lang="de-AT" dirty="0" err="1"/>
              <a:t>player</a:t>
            </a:r>
            <a:r>
              <a:rPr lang="de-AT" dirty="0"/>
              <a:t> </a:t>
            </a:r>
            <a:r>
              <a:rPr lang="de-AT" dirty="0" err="1"/>
              <a:t>play</a:t>
            </a:r>
            <a:r>
              <a:rPr lang="de-AT" dirty="0"/>
              <a:t> mp5 and </a:t>
            </a:r>
            <a:r>
              <a:rPr lang="de-AT" dirty="0" err="1"/>
              <a:t>vlx</a:t>
            </a:r>
            <a:r>
              <a:rPr lang="de-AT" dirty="0"/>
              <a:t> </a:t>
            </a:r>
            <a:r>
              <a:rPr lang="de-AT" dirty="0" err="1"/>
              <a:t>format</a:t>
            </a:r>
            <a:r>
              <a:rPr lang="de-AT" dirty="0"/>
              <a:t> </a:t>
            </a:r>
            <a:r>
              <a:rPr lang="de-AT" dirty="0" err="1"/>
              <a:t>files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195B68-C221-41B5-B0E4-1EC8BC5D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F3EF-A190-4F36-B438-0D2057303B3A}" type="datetime1">
              <a:rPr lang="de-AT" smtClean="0"/>
              <a:t>19.11.2017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B813EB-626B-44DF-94F9-3AAADB89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7D1EAB-98CD-423E-B326-F43B7CBE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3695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617412-6270-477A-8EB3-502147DD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Sources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F6F6AF-F813-4E07-A438-62DF2AF9F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u="sng" dirty="0">
                <a:hlinkClick r:id="rId2"/>
              </a:rPr>
              <a:t>https://sourcemaking.com/design_patterns/adapter</a:t>
            </a:r>
            <a:r>
              <a:rPr lang="en-GB" dirty="0"/>
              <a:t> </a:t>
            </a:r>
            <a:endParaRPr lang="de-AT" dirty="0"/>
          </a:p>
          <a:p>
            <a:r>
              <a:rPr lang="en-GB" u="sng" dirty="0">
                <a:hlinkClick r:id="rId3"/>
              </a:rPr>
              <a:t>https://www.tutorialspoint.com/design_pattern/adapter_pattern.htm</a:t>
            </a:r>
            <a:r>
              <a:rPr lang="en-GB" dirty="0"/>
              <a:t> </a:t>
            </a:r>
            <a:endParaRPr lang="de-AT" dirty="0"/>
          </a:p>
          <a:p>
            <a:r>
              <a:rPr lang="en-GB" u="sng" dirty="0">
                <a:hlinkClick r:id="rId4"/>
              </a:rPr>
              <a:t>https://de.wikipedia.org/wiki/Adapter_(Entwurfsmuster)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FD6DC7-F4C9-4C1F-8D88-A45E9734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3593-A42C-4932-9C8F-FFDF3EC0AE31}" type="datetime1">
              <a:rPr lang="de-AT" smtClean="0"/>
              <a:t>19.11.2017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C49C8-540B-40A9-9B63-31A78146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8122EE-CA12-4914-B19B-4B63CD99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48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F291DE-BF1E-4C42-AB11-30122C8E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Content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DC39E8-A39E-41F6-92C5-F243CCC9D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Issue</a:t>
            </a:r>
            <a:endParaRPr lang="de-AT" dirty="0"/>
          </a:p>
          <a:p>
            <a:r>
              <a:rPr lang="de-AT" dirty="0" err="1"/>
              <a:t>Usage</a:t>
            </a:r>
            <a:endParaRPr lang="de-AT" dirty="0"/>
          </a:p>
          <a:p>
            <a:r>
              <a:rPr lang="de-AT" dirty="0" err="1"/>
              <a:t>Example</a:t>
            </a:r>
            <a:endParaRPr lang="de-AT" dirty="0"/>
          </a:p>
          <a:p>
            <a:r>
              <a:rPr lang="de-AT" dirty="0" err="1"/>
              <a:t>Exercise</a:t>
            </a:r>
            <a:r>
              <a:rPr lang="de-AT" dirty="0"/>
              <a:t> </a:t>
            </a:r>
          </a:p>
          <a:p>
            <a:r>
              <a:rPr lang="de-AT" dirty="0"/>
              <a:t>Sources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E17E9B-B697-4949-9C66-14148DC0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D3DA-AFB9-4BCA-99C1-499336D1BE41}" type="datetime1">
              <a:rPr lang="de-AT" smtClean="0"/>
              <a:t>19.11.2017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9CB9C7-13C5-4344-8BA2-09C1A5206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35AE09-2914-444B-BE23-D6D52C03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53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27F2E-B007-46E5-AD97-12327D9A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Issue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D2737-1728-4E06-89A1-8A4BF2707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reuse</a:t>
            </a:r>
            <a:r>
              <a:rPr lang="de-AT" dirty="0"/>
              <a:t> an </a:t>
            </a:r>
            <a:r>
              <a:rPr lang="de-AT" dirty="0" err="1"/>
              <a:t>already</a:t>
            </a:r>
            <a:r>
              <a:rPr lang="de-AT" dirty="0"/>
              <a:t> </a:t>
            </a:r>
            <a:r>
              <a:rPr lang="de-AT" dirty="0" err="1"/>
              <a:t>existing</a:t>
            </a:r>
            <a:r>
              <a:rPr lang="de-AT" dirty="0"/>
              <a:t> </a:t>
            </a:r>
            <a:r>
              <a:rPr lang="de-AT" dirty="0" err="1"/>
              <a:t>component</a:t>
            </a:r>
            <a:r>
              <a:rPr lang="de-AT" dirty="0"/>
              <a:t>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has</a:t>
            </a:r>
            <a:r>
              <a:rPr lang="de-AT" dirty="0"/>
              <a:t> a different „</a:t>
            </a:r>
            <a:r>
              <a:rPr lang="de-AT" dirty="0" err="1"/>
              <a:t>view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world</a:t>
            </a:r>
            <a:r>
              <a:rPr lang="de-AT" dirty="0"/>
              <a:t>“</a:t>
            </a:r>
          </a:p>
          <a:p>
            <a:endParaRPr lang="de-AT" dirty="0"/>
          </a:p>
          <a:p>
            <a:r>
              <a:rPr lang="de-AT" dirty="0" err="1"/>
              <a:t>translate</a:t>
            </a:r>
            <a:r>
              <a:rPr lang="de-AT" dirty="0"/>
              <a:t> an </a:t>
            </a:r>
            <a:r>
              <a:rPr lang="de-AT" dirty="0" err="1"/>
              <a:t>interface</a:t>
            </a:r>
            <a:r>
              <a:rPr lang="de-AT" dirty="0"/>
              <a:t> </a:t>
            </a:r>
            <a:r>
              <a:rPr lang="de-AT" dirty="0" err="1"/>
              <a:t>into</a:t>
            </a:r>
            <a:r>
              <a:rPr lang="de-AT" dirty="0"/>
              <a:t> </a:t>
            </a:r>
            <a:r>
              <a:rPr lang="de-AT" dirty="0" err="1"/>
              <a:t>another</a:t>
            </a:r>
            <a:r>
              <a:rPr lang="de-AT" dirty="0"/>
              <a:t> </a:t>
            </a:r>
            <a:r>
              <a:rPr lang="de-AT" dirty="0" err="1"/>
              <a:t>one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0CB4EA-5D19-4B2A-88D5-E59DC36E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F3EF-A190-4F36-B438-0D2057303B3A}" type="datetime1">
              <a:rPr lang="de-AT" smtClean="0"/>
              <a:t>19.11.2017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00366F-E158-4ED6-9B69-4E301D59D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5EB4B0-8FCE-455A-94A9-EE43F0B4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329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4E7D4-DD9D-4299-B2B5-C44AE279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Usage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C5C57C-573A-48CC-A76F-A5E4797F9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Like a </a:t>
            </a:r>
            <a:r>
              <a:rPr lang="de-AT" dirty="0" err="1"/>
              <a:t>bridge</a:t>
            </a:r>
            <a:r>
              <a:rPr lang="de-AT" dirty="0"/>
              <a:t> </a:t>
            </a:r>
            <a:r>
              <a:rPr lang="de-AT" dirty="0" err="1"/>
              <a:t>between</a:t>
            </a:r>
            <a:r>
              <a:rPr lang="de-AT" dirty="0"/>
              <a:t> </a:t>
            </a:r>
            <a:r>
              <a:rPr lang="de-AT" dirty="0" err="1"/>
              <a:t>two</a:t>
            </a:r>
            <a:r>
              <a:rPr lang="de-AT" dirty="0"/>
              <a:t> </a:t>
            </a:r>
            <a:r>
              <a:rPr lang="de-AT" dirty="0" err="1"/>
              <a:t>incompatible</a:t>
            </a:r>
            <a:r>
              <a:rPr lang="de-AT" dirty="0"/>
              <a:t> </a:t>
            </a:r>
            <a:r>
              <a:rPr lang="de-AT" dirty="0" err="1"/>
              <a:t>interfaces</a:t>
            </a:r>
            <a:endParaRPr lang="de-AT" dirty="0"/>
          </a:p>
          <a:p>
            <a:r>
              <a:rPr lang="de-AT" dirty="0"/>
              <a:t>The </a:t>
            </a:r>
            <a:r>
              <a:rPr lang="de-AT" dirty="0" err="1"/>
              <a:t>card</a:t>
            </a:r>
            <a:r>
              <a:rPr lang="de-AT" dirty="0"/>
              <a:t> </a:t>
            </a:r>
            <a:r>
              <a:rPr lang="de-AT" dirty="0" err="1"/>
              <a:t>reader</a:t>
            </a:r>
            <a:r>
              <a:rPr lang="de-AT" dirty="0"/>
              <a:t> </a:t>
            </a:r>
            <a:br>
              <a:rPr lang="de-AT" dirty="0"/>
            </a:br>
            <a:r>
              <a:rPr lang="de-AT" dirty="0" err="1"/>
              <a:t>translates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an </a:t>
            </a:r>
            <a:br>
              <a:rPr lang="de-AT" dirty="0"/>
            </a:br>
            <a:r>
              <a:rPr lang="de-AT" dirty="0" err="1"/>
              <a:t>adapter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card</a:t>
            </a:r>
            <a:r>
              <a:rPr lang="de-AT" dirty="0"/>
              <a:t> </a:t>
            </a:r>
            <a:br>
              <a:rPr lang="de-AT" dirty="0"/>
            </a:b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laptop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3FD766-C210-4089-B7BD-EE26D249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F3EF-A190-4F36-B438-0D2057303B3A}" type="datetime1">
              <a:rPr lang="de-AT" smtClean="0"/>
              <a:t>19.11.2017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A12A3C-E31C-4EBF-B2F2-567F35BC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8FC9C3-872C-4752-8C28-99FA57F4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4</a:t>
            </a:fld>
            <a:endParaRPr lang="en-GB" dirty="0"/>
          </a:p>
        </p:txBody>
      </p:sp>
      <p:pic>
        <p:nvPicPr>
          <p:cNvPr id="7" name="Inhaltsplatzhalter 5">
            <a:extLst>
              <a:ext uri="{FF2B5EF4-FFF2-40B4-BE49-F238E27FC236}">
                <a16:creationId xmlns:a16="http://schemas.microsoft.com/office/drawing/2014/main" id="{90DCB238-DB58-46DF-A356-ABF9484DDA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28"/>
          <a:stretch/>
        </p:blipFill>
        <p:spPr>
          <a:xfrm>
            <a:off x="4125292" y="2506662"/>
            <a:ext cx="50187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3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7FF40-2067-4CCE-9B11-A0813C21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Differenation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other</a:t>
            </a:r>
            <a:r>
              <a:rPr lang="de-AT" dirty="0"/>
              <a:t> Patterns 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DCEA06-9F17-446B-95B4-E4865F9FF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1BD6ED-E1BE-48CC-8221-09E032B04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A274-A62A-42B4-BD58-C44215261C59}" type="datetime1">
              <a:rPr lang="de-AT" smtClean="0"/>
              <a:t>19.11.2017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058CD1-9BDE-48ED-A335-07190BD5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FDB94-7A48-4908-A64C-ED1FAEB18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62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A381EE-665A-48FA-866D-6CD0F47C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Bridge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D62C93-CE27-498A-97EC-A1624CE80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Adapter makes things work after they're designed; Bridge makes them work before they are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8FCA7C-1F2B-4A68-A1DA-0BFFC226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F3EF-A190-4F36-B438-0D2057303B3A}" type="datetime1">
              <a:rPr lang="de-AT" smtClean="0"/>
              <a:t>19.11.2017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68E8CA-3EF9-4C5D-85E3-414F9D03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BE7AC5-87C3-4834-B09D-335E0C066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474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A381EE-665A-48FA-866D-6CD0F47C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Facade</a:t>
            </a:r>
            <a:r>
              <a:rPr lang="de-AT" dirty="0"/>
              <a:t> Pattern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D62C93-CE27-498A-97EC-A1624CE80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The </a:t>
            </a:r>
            <a:r>
              <a:rPr lang="de-AT" dirty="0" err="1"/>
              <a:t>Facade</a:t>
            </a:r>
            <a:r>
              <a:rPr lang="de-AT" dirty="0"/>
              <a:t> Pattern </a:t>
            </a:r>
            <a:r>
              <a:rPr lang="de-AT" dirty="0" err="1"/>
              <a:t>is</a:t>
            </a:r>
            <a:r>
              <a:rPr lang="de-AT" dirty="0"/>
              <a:t> just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simplify</a:t>
            </a:r>
            <a:r>
              <a:rPr lang="de-AT" dirty="0"/>
              <a:t> a </a:t>
            </a:r>
            <a:r>
              <a:rPr lang="de-AT" dirty="0" err="1"/>
              <a:t>user</a:t>
            </a:r>
            <a:r>
              <a:rPr lang="de-AT" dirty="0"/>
              <a:t> </a:t>
            </a:r>
            <a:r>
              <a:rPr lang="de-AT" dirty="0" err="1"/>
              <a:t>interaction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an </a:t>
            </a:r>
            <a:r>
              <a:rPr lang="de-AT" dirty="0" err="1"/>
              <a:t>interface</a:t>
            </a:r>
            <a:r>
              <a:rPr lang="de-AT" dirty="0"/>
              <a:t>, </a:t>
            </a:r>
            <a:r>
              <a:rPr lang="de-AT" dirty="0" err="1"/>
              <a:t>the</a:t>
            </a:r>
            <a:r>
              <a:rPr lang="de-AT" dirty="0"/>
              <a:t> Adapter Pattern </a:t>
            </a:r>
            <a:r>
              <a:rPr lang="de-AT" dirty="0" err="1"/>
              <a:t>handles</a:t>
            </a:r>
            <a:r>
              <a:rPr lang="de-AT" dirty="0"/>
              <a:t> </a:t>
            </a:r>
            <a:r>
              <a:rPr lang="de-AT" dirty="0" err="1"/>
              <a:t>complex</a:t>
            </a:r>
            <a:r>
              <a:rPr lang="de-AT" dirty="0"/>
              <a:t> </a:t>
            </a:r>
            <a:r>
              <a:rPr lang="de-AT" dirty="0" err="1"/>
              <a:t>interactions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reconstructing</a:t>
            </a:r>
            <a:r>
              <a:rPr lang="de-AT" dirty="0"/>
              <a:t> </a:t>
            </a:r>
            <a:r>
              <a:rPr lang="de-AT" dirty="0" err="1"/>
              <a:t>incoming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underlying</a:t>
            </a:r>
            <a:r>
              <a:rPr lang="de-AT" dirty="0"/>
              <a:t> </a:t>
            </a:r>
            <a:r>
              <a:rPr lang="de-AT" dirty="0" err="1"/>
              <a:t>objects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8FCA7C-1F2B-4A68-A1DA-0BFFC226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F3EF-A190-4F36-B438-0D2057303B3A}" type="datetime1">
              <a:rPr lang="de-AT" smtClean="0"/>
              <a:t>19.11.2017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68E8CA-3EF9-4C5D-85E3-414F9D03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BE7AC5-87C3-4834-B09D-335E0C066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737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7FF40-2067-4CCE-9B11-A0813C21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Example</a:t>
            </a:r>
            <a:r>
              <a:rPr lang="de-AT" dirty="0"/>
              <a:t> 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DCEA06-9F17-446B-95B4-E4865F9FF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1BD6ED-E1BE-48CC-8221-09E032B04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A274-A62A-42B4-BD58-C44215261C59}" type="datetime1">
              <a:rPr lang="de-AT" smtClean="0"/>
              <a:t>19.11.2017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058CD1-9BDE-48ED-A335-07190BD5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FDB94-7A48-4908-A64C-ED1FAEB18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02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65ADE24-03A3-4738-87F5-D487E0CF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11950B7-B6A0-4133-AE1E-7EF5EA458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Audio Player which can play mp3 files only wants to use an advanced audio player which can play </a:t>
            </a:r>
            <a:r>
              <a:rPr lang="en-GB" dirty="0" err="1"/>
              <a:t>vlc</a:t>
            </a:r>
            <a:r>
              <a:rPr lang="en-GB" dirty="0"/>
              <a:t> and mp4 files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D2CD01-D47B-47DA-BD54-0F4BF487A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3593-A42C-4932-9C8F-FFDF3EC0AE31}" type="datetime1">
              <a:rPr lang="de-AT" smtClean="0"/>
              <a:t>19.11.2017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A79B3D-7CB5-496C-9200-94BB5FD3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35E209-E9C9-4835-8945-0C965A2D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476640"/>
      </p:ext>
    </p:extLst>
  </p:cSld>
  <p:clrMapOvr>
    <a:masterClrMapping/>
  </p:clrMapOvr>
</p:sld>
</file>

<file path=ppt/theme/theme1.xml><?xml version="1.0" encoding="utf-8"?>
<a:theme xmlns:a="http://schemas.openxmlformats.org/drawingml/2006/main" name="HTL_Theme">
  <a:themeElements>
    <a:clrScheme name="Benutzerdefiniert 2">
      <a:dk1>
        <a:sysClr val="windowText" lastClr="000000"/>
      </a:dk1>
      <a:lt1>
        <a:sysClr val="window" lastClr="FFFFFF"/>
      </a:lt1>
      <a:dk2>
        <a:srgbClr val="424456"/>
      </a:dk2>
      <a:lt2>
        <a:srgbClr val="A6A6A6"/>
      </a:lt2>
      <a:accent1>
        <a:srgbClr val="53548A"/>
      </a:accent1>
      <a:accent2>
        <a:srgbClr val="438086"/>
      </a:accent2>
      <a:accent3>
        <a:srgbClr val="438086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HTL_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W4_Thema_00_NN_VN.potx" id="{A7A61A79-D5D4-4528-BF38-9E3DD2B4DC28}" vid="{7D554BEB-E0F2-4B50-987C-B3B167C52D7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nutzerdefiniert 2">
    <a:dk1>
      <a:sysClr val="windowText" lastClr="000000"/>
    </a:dk1>
    <a:lt1>
      <a:sysClr val="window" lastClr="FFFFFF"/>
    </a:lt1>
    <a:dk2>
      <a:srgbClr val="424456"/>
    </a:dk2>
    <a:lt2>
      <a:srgbClr val="A6A6A6"/>
    </a:lt2>
    <a:accent1>
      <a:srgbClr val="53548A"/>
    </a:accent1>
    <a:accent2>
      <a:srgbClr val="438086"/>
    </a:accent2>
    <a:accent3>
      <a:srgbClr val="438086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SEW4_Thema_00_NN_VN</Template>
  <TotalTime>0</TotalTime>
  <Words>255</Words>
  <Application>Microsoft Office PowerPoint</Application>
  <PresentationFormat>Bildschirmpräsentation (4:3)</PresentationFormat>
  <Paragraphs>86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Trebuchet MS</vt:lpstr>
      <vt:lpstr>HTL_Theme</vt:lpstr>
      <vt:lpstr>Adapter Design Pattern</vt:lpstr>
      <vt:lpstr>Content</vt:lpstr>
      <vt:lpstr>Issue</vt:lpstr>
      <vt:lpstr>Usage</vt:lpstr>
      <vt:lpstr>Differenation from other Patterns </vt:lpstr>
      <vt:lpstr>Bridge Pattern</vt:lpstr>
      <vt:lpstr>Facade Pattern</vt:lpstr>
      <vt:lpstr>Example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Test</vt:lpstr>
      <vt:lpstr>Excercise</vt:lpstr>
      <vt:lpstr>PowerPoint-Präsentation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Adapter Design Pattern</dc:title>
  <dc:creator>Humpelstetter Stefan</dc:creator>
  <cp:lastModifiedBy>Humpelstetter Stefan</cp:lastModifiedBy>
  <cp:revision>11</cp:revision>
  <dcterms:created xsi:type="dcterms:W3CDTF">2017-11-15T18:54:15Z</dcterms:created>
  <dcterms:modified xsi:type="dcterms:W3CDTF">2017-11-19T21:39:47Z</dcterms:modified>
</cp:coreProperties>
</file>